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539" r:id="rId2"/>
    <p:sldId id="706" r:id="rId3"/>
    <p:sldId id="1153" r:id="rId4"/>
    <p:sldId id="1154" r:id="rId5"/>
    <p:sldId id="1192" r:id="rId6"/>
    <p:sldId id="1265" r:id="rId7"/>
    <p:sldId id="1077" r:id="rId8"/>
    <p:sldId id="1266" r:id="rId9"/>
    <p:sldId id="1267" r:id="rId10"/>
    <p:sldId id="1079" r:id="rId11"/>
    <p:sldId id="1157" r:id="rId12"/>
    <p:sldId id="1158" r:id="rId13"/>
    <p:sldId id="1159" r:id="rId14"/>
    <p:sldId id="1160" r:id="rId15"/>
    <p:sldId id="1161" r:id="rId16"/>
    <p:sldId id="1162" r:id="rId17"/>
    <p:sldId id="1163" r:id="rId18"/>
    <p:sldId id="1164" r:id="rId19"/>
    <p:sldId id="1165" r:id="rId20"/>
    <p:sldId id="1166" r:id="rId21"/>
    <p:sldId id="1167" r:id="rId22"/>
    <p:sldId id="1168" r:id="rId23"/>
    <p:sldId id="1170" r:id="rId24"/>
    <p:sldId id="1090" r:id="rId25"/>
    <p:sldId id="1268" r:id="rId26"/>
    <p:sldId id="1172" r:id="rId27"/>
    <p:sldId id="1173" r:id="rId28"/>
    <p:sldId id="1174" r:id="rId29"/>
    <p:sldId id="1098" r:id="rId30"/>
    <p:sldId id="1175" r:id="rId31"/>
    <p:sldId id="1176" r:id="rId32"/>
    <p:sldId id="1193" r:id="rId33"/>
    <p:sldId id="1177" r:id="rId34"/>
    <p:sldId id="1178" r:id="rId35"/>
    <p:sldId id="1179" r:id="rId36"/>
    <p:sldId id="1194" r:id="rId37"/>
    <p:sldId id="1180" r:id="rId38"/>
    <p:sldId id="1195" r:id="rId39"/>
    <p:sldId id="1181" r:id="rId40"/>
    <p:sldId id="1182" r:id="rId41"/>
    <p:sldId id="1196" r:id="rId42"/>
    <p:sldId id="1183" r:id="rId43"/>
    <p:sldId id="1197" r:id="rId44"/>
    <p:sldId id="1071" r:id="rId45"/>
    <p:sldId id="813" r:id="rId46"/>
    <p:sldId id="820" r:id="rId47"/>
    <p:sldId id="1061" r:id="rId48"/>
    <p:sldId id="1198" r:id="rId49"/>
    <p:sldId id="1185" r:id="rId50"/>
    <p:sldId id="1199" r:id="rId51"/>
    <p:sldId id="1186" r:id="rId52"/>
    <p:sldId id="1200" r:id="rId53"/>
    <p:sldId id="1187" r:id="rId54"/>
    <p:sldId id="1019" r:id="rId55"/>
    <p:sldId id="1040" r:id="rId56"/>
    <p:sldId id="1264" r:id="rId57"/>
  </p:sldIdLst>
  <p:sldSz cx="9144000" cy="6858000" type="screen4x3"/>
  <p:notesSz cx="6858000" cy="9144000"/>
  <p:defaultTex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CECEEF"/>
    <a:srgbClr val="BBE0E3"/>
    <a:srgbClr val="0000FF"/>
    <a:srgbClr val="FF8080"/>
    <a:srgbClr val="FF99CC"/>
    <a:srgbClr val="00FFCC"/>
    <a:srgbClr val="006000"/>
    <a:srgbClr val="FF33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83" autoAdjust="0"/>
    <p:restoredTop sz="94576" autoAdjust="0"/>
  </p:normalViewPr>
  <p:slideViewPr>
    <p:cSldViewPr>
      <p:cViewPr varScale="1">
        <p:scale>
          <a:sx n="77" d="100"/>
          <a:sy n="77" d="100"/>
        </p:scale>
        <p:origin x="734" y="8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977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423DEA8-BF9B-408C-945E-B231B8670806}" type="datetimeFigureOut">
              <a:rPr lang="en-US" smtClean="0"/>
              <a:t>5/21/2021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6AAA3E-303A-4208-9F5F-951478B961D2}" type="slidenum">
              <a:rPr lang="en-US" smtClean="0"/>
              <a:t>‹#›</a:t>
            </a:fld>
            <a:endParaRPr lang="en-US"/>
          </a:p>
        </p:txBody>
      </p:sp>
    </p:spTree>
    <p:extLst>
      <p:ext uri="{BB962C8B-B14F-4D97-AF65-F5344CB8AC3E}">
        <p14:creationId xmlns:p14="http://schemas.microsoft.com/office/powerpoint/2010/main" val="479640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6AAA3E-303A-4208-9F5F-951478B961D2}" type="slidenum">
              <a:rPr lang="en-US" smtClean="0"/>
              <a:t>27</a:t>
            </a:fld>
            <a:endParaRPr lang="en-US"/>
          </a:p>
        </p:txBody>
      </p:sp>
    </p:spTree>
    <p:extLst>
      <p:ext uri="{BB962C8B-B14F-4D97-AF65-F5344CB8AC3E}">
        <p14:creationId xmlns:p14="http://schemas.microsoft.com/office/powerpoint/2010/main" val="19783401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5298BD1-33B5-47B5-B900-3DA2EEDDDCF6}" type="slidenum">
              <a:rPr lang="en-US"/>
              <a:pPr>
                <a:defRPr/>
              </a:pPr>
              <a:t>‹#›</a:t>
            </a:fld>
            <a:endParaRPr lang="en-US"/>
          </a:p>
        </p:txBody>
      </p:sp>
    </p:spTree>
    <p:extLst>
      <p:ext uri="{BB962C8B-B14F-4D97-AF65-F5344CB8AC3E}">
        <p14:creationId xmlns:p14="http://schemas.microsoft.com/office/powerpoint/2010/main" val="6287401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1B64C8A-0402-4821-AABC-FAA25C9E8946}" type="slidenum">
              <a:rPr lang="en-US"/>
              <a:pPr>
                <a:defRPr/>
              </a:pPr>
              <a:t>‹#›</a:t>
            </a:fld>
            <a:endParaRPr lang="en-US"/>
          </a:p>
        </p:txBody>
      </p:sp>
    </p:spTree>
    <p:extLst>
      <p:ext uri="{BB962C8B-B14F-4D97-AF65-F5344CB8AC3E}">
        <p14:creationId xmlns:p14="http://schemas.microsoft.com/office/powerpoint/2010/main" val="198248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1621B73-35E8-48A2-A240-19339E397748}" type="slidenum">
              <a:rPr lang="en-US"/>
              <a:pPr>
                <a:defRPr/>
              </a:pPr>
              <a:t>‹#›</a:t>
            </a:fld>
            <a:endParaRPr lang="en-US"/>
          </a:p>
        </p:txBody>
      </p:sp>
    </p:spTree>
    <p:extLst>
      <p:ext uri="{BB962C8B-B14F-4D97-AF65-F5344CB8AC3E}">
        <p14:creationId xmlns:p14="http://schemas.microsoft.com/office/powerpoint/2010/main" val="2205648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1D2D90C-17F1-4C6E-BC5A-0AE1D2F59C2A}" type="slidenum">
              <a:rPr lang="en-US"/>
              <a:pPr>
                <a:defRPr/>
              </a:pPr>
              <a:t>‹#›</a:t>
            </a:fld>
            <a:endParaRPr lang="en-US"/>
          </a:p>
        </p:txBody>
      </p:sp>
    </p:spTree>
    <p:extLst>
      <p:ext uri="{BB962C8B-B14F-4D97-AF65-F5344CB8AC3E}">
        <p14:creationId xmlns:p14="http://schemas.microsoft.com/office/powerpoint/2010/main" val="1441432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E74A2A3-F789-4FC3-8786-B49EBC97C3C3}" type="slidenum">
              <a:rPr lang="en-US"/>
              <a:pPr>
                <a:defRPr/>
              </a:pPr>
              <a:t>‹#›</a:t>
            </a:fld>
            <a:endParaRPr lang="en-US"/>
          </a:p>
        </p:txBody>
      </p:sp>
    </p:spTree>
    <p:extLst>
      <p:ext uri="{BB962C8B-B14F-4D97-AF65-F5344CB8AC3E}">
        <p14:creationId xmlns:p14="http://schemas.microsoft.com/office/powerpoint/2010/main" val="63330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3D3B551-9F82-4133-A186-14720A3A1680}" type="slidenum">
              <a:rPr lang="en-US"/>
              <a:pPr>
                <a:defRPr/>
              </a:pPr>
              <a:t>‹#›</a:t>
            </a:fld>
            <a:endParaRPr lang="en-US"/>
          </a:p>
        </p:txBody>
      </p:sp>
    </p:spTree>
    <p:extLst>
      <p:ext uri="{BB962C8B-B14F-4D97-AF65-F5344CB8AC3E}">
        <p14:creationId xmlns:p14="http://schemas.microsoft.com/office/powerpoint/2010/main" val="4147540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E4868F6D-09DD-4500-9285-61D3DE65F99F}" type="slidenum">
              <a:rPr lang="en-US"/>
              <a:pPr>
                <a:defRPr/>
              </a:pPr>
              <a:t>‹#›</a:t>
            </a:fld>
            <a:endParaRPr lang="en-US"/>
          </a:p>
        </p:txBody>
      </p:sp>
    </p:spTree>
    <p:extLst>
      <p:ext uri="{BB962C8B-B14F-4D97-AF65-F5344CB8AC3E}">
        <p14:creationId xmlns:p14="http://schemas.microsoft.com/office/powerpoint/2010/main" val="3325212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28CF47A-A049-4060-843A-4FAAD7BFA98D}" type="slidenum">
              <a:rPr lang="en-US"/>
              <a:pPr>
                <a:defRPr/>
              </a:pPr>
              <a:t>‹#›</a:t>
            </a:fld>
            <a:endParaRPr lang="en-US"/>
          </a:p>
        </p:txBody>
      </p:sp>
    </p:spTree>
    <p:extLst>
      <p:ext uri="{BB962C8B-B14F-4D97-AF65-F5344CB8AC3E}">
        <p14:creationId xmlns:p14="http://schemas.microsoft.com/office/powerpoint/2010/main" val="2703406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1CB5E8EF-6480-4AFA-94DD-F6F8EBA73B96}" type="slidenum">
              <a:rPr lang="en-US"/>
              <a:pPr>
                <a:defRPr/>
              </a:pPr>
              <a:t>‹#›</a:t>
            </a:fld>
            <a:endParaRPr lang="en-US"/>
          </a:p>
        </p:txBody>
      </p:sp>
    </p:spTree>
    <p:extLst>
      <p:ext uri="{BB962C8B-B14F-4D97-AF65-F5344CB8AC3E}">
        <p14:creationId xmlns:p14="http://schemas.microsoft.com/office/powerpoint/2010/main" val="2504803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CFCE754-743E-4EC5-B027-C65C468F876C}" type="slidenum">
              <a:rPr lang="en-US"/>
              <a:pPr>
                <a:defRPr/>
              </a:pPr>
              <a:t>‹#›</a:t>
            </a:fld>
            <a:endParaRPr lang="en-US"/>
          </a:p>
        </p:txBody>
      </p:sp>
    </p:spTree>
    <p:extLst>
      <p:ext uri="{BB962C8B-B14F-4D97-AF65-F5344CB8AC3E}">
        <p14:creationId xmlns:p14="http://schemas.microsoft.com/office/powerpoint/2010/main" val="3418956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876DEFF-8551-400F-BD53-7C069A6D45D6}" type="slidenum">
              <a:rPr lang="en-US"/>
              <a:pPr>
                <a:defRPr/>
              </a:pPr>
              <a:t>‹#›</a:t>
            </a:fld>
            <a:endParaRPr lang="en-US"/>
          </a:p>
        </p:txBody>
      </p:sp>
    </p:spTree>
    <p:extLst>
      <p:ext uri="{BB962C8B-B14F-4D97-AF65-F5344CB8AC3E}">
        <p14:creationId xmlns:p14="http://schemas.microsoft.com/office/powerpoint/2010/main" val="1982665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lvl1pPr>
          </a:lstStyle>
          <a:p>
            <a:pPr>
              <a:defRPr/>
            </a:pPr>
            <a:fld id="{83922FFE-10A6-4275-991F-1E581AEC05BC}"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gif"/><Relationship Id="rId3" Type="http://schemas.openxmlformats.org/officeDocument/2006/relationships/image" Target="../media/image4.gif"/><Relationship Id="rId7" Type="http://schemas.openxmlformats.org/officeDocument/2006/relationships/image" Target="../media/image8.gif"/><Relationship Id="rId12" Type="http://schemas.openxmlformats.org/officeDocument/2006/relationships/image" Target="../media/image13.gif"/><Relationship Id="rId2" Type="http://schemas.openxmlformats.org/officeDocument/2006/relationships/image" Target="../media/image3.gif"/><Relationship Id="rId1" Type="http://schemas.openxmlformats.org/officeDocument/2006/relationships/slideLayout" Target="../slideLayouts/slideLayout1.xml"/><Relationship Id="rId6" Type="http://schemas.openxmlformats.org/officeDocument/2006/relationships/image" Target="../media/image7.gif"/><Relationship Id="rId11" Type="http://schemas.openxmlformats.org/officeDocument/2006/relationships/image" Target="../media/image12.gif"/><Relationship Id="rId5" Type="http://schemas.openxmlformats.org/officeDocument/2006/relationships/image" Target="../media/image6.gif"/><Relationship Id="rId10" Type="http://schemas.openxmlformats.org/officeDocument/2006/relationships/image" Target="../media/image11.gif"/><Relationship Id="rId4" Type="http://schemas.openxmlformats.org/officeDocument/2006/relationships/image" Target="../media/image5.gif"/><Relationship Id="rId9" Type="http://schemas.openxmlformats.org/officeDocument/2006/relationships/image" Target="../media/image10.gif"/></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41.gif"/><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8.gif"/></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4.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6.jpg"/><Relationship Id="rId4" Type="http://schemas.openxmlformats.org/officeDocument/2006/relationships/image" Target="../media/image85.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hyperlink" Target="https://freesvg.org/hb-pencil-vector-image" TargetMode="Externa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pic>
        <p:nvPicPr>
          <p:cNvPr id="2054" name="Picture 18" descr="Schram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4784725"/>
            <a:ext cx="2743200"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WordArt 22"/>
          <p:cNvSpPr>
            <a:spLocks noChangeArrowheads="1" noChangeShapeType="1" noTextEdit="1"/>
          </p:cNvSpPr>
          <p:nvPr/>
        </p:nvSpPr>
        <p:spPr bwMode="auto">
          <a:xfrm>
            <a:off x="152400" y="152400"/>
            <a:ext cx="8915400" cy="1143000"/>
          </a:xfrm>
          <a:prstGeom prst="rect">
            <a:avLst/>
          </a:prstGeom>
        </p:spPr>
        <p:txBody>
          <a:bodyPr wrap="none" fromWordArt="1">
            <a:prstTxWarp prst="textFadeUp">
              <a:avLst>
                <a:gd name="adj" fmla="val 4954"/>
              </a:avLst>
            </a:prstTxWarp>
          </a:bodyPr>
          <a:lstStyle/>
          <a:p>
            <a:pPr algn="ctr"/>
            <a:r>
              <a:rPr lang="fr-FR" sz="7200" kern="10" dirty="0" err="1">
                <a:ln w="12700">
                  <a:solidFill>
                    <a:srgbClr val="B2B2B2"/>
                  </a:solidFill>
                  <a:round/>
                  <a:headEnd/>
                  <a:tailEnd/>
                </a:ln>
                <a:gradFill rotWithShape="1">
                  <a:gsLst>
                    <a:gs pos="0">
                      <a:srgbClr val="520402"/>
                    </a:gs>
                    <a:gs pos="50000">
                      <a:srgbClr val="FFCC00"/>
                    </a:gs>
                    <a:gs pos="100000">
                      <a:srgbClr val="520402"/>
                    </a:gs>
                  </a:gsLst>
                  <a:lin ang="5400000" scaled="1"/>
                </a:gradFill>
                <a:effectLst>
                  <a:outerShdw dist="35921" dir="2700000" sy="50000" rotWithShape="0">
                    <a:srgbClr val="875B0D">
                      <a:alpha val="70000"/>
                    </a:srgbClr>
                  </a:outerShdw>
                </a:effectLst>
                <a:latin typeface="Impact"/>
              </a:rPr>
              <a:t>Exposure</a:t>
            </a:r>
            <a:r>
              <a:rPr lang="fr-FR" sz="7200" kern="10" dirty="0">
                <a:ln w="12700">
                  <a:solidFill>
                    <a:srgbClr val="B2B2B2"/>
                  </a:solidFill>
                  <a:round/>
                  <a:headEnd/>
                  <a:tailEnd/>
                </a:ln>
                <a:gradFill rotWithShape="1">
                  <a:gsLst>
                    <a:gs pos="0">
                      <a:srgbClr val="520402"/>
                    </a:gs>
                    <a:gs pos="50000">
                      <a:srgbClr val="FFCC00"/>
                    </a:gs>
                    <a:gs pos="100000">
                      <a:srgbClr val="520402"/>
                    </a:gs>
                  </a:gsLst>
                  <a:lin ang="5400000" scaled="1"/>
                </a:gradFill>
                <a:effectLst>
                  <a:outerShdw dist="35921" dir="2700000" sy="50000" rotWithShape="0">
                    <a:srgbClr val="875B0D">
                      <a:alpha val="70000"/>
                    </a:srgbClr>
                  </a:outerShdw>
                </a:effectLst>
                <a:latin typeface="Impact"/>
              </a:rPr>
              <a:t> CS 2021</a:t>
            </a:r>
          </a:p>
          <a:p>
            <a:pPr algn="ctr"/>
            <a:r>
              <a:rPr lang="fr-FR" sz="7200" kern="10" dirty="0">
                <a:ln w="12700">
                  <a:solidFill>
                    <a:srgbClr val="B2B2B2"/>
                  </a:solidFill>
                  <a:round/>
                  <a:headEnd/>
                  <a:tailEnd/>
                </a:ln>
                <a:gradFill rotWithShape="1">
                  <a:gsLst>
                    <a:gs pos="0">
                      <a:srgbClr val="520402"/>
                    </a:gs>
                    <a:gs pos="50000">
                      <a:srgbClr val="FFCC00"/>
                    </a:gs>
                    <a:gs pos="100000">
                      <a:srgbClr val="520402"/>
                    </a:gs>
                  </a:gsLst>
                  <a:lin ang="5400000" scaled="1"/>
                </a:gradFill>
                <a:effectLst>
                  <a:outerShdw dist="35921" dir="2700000" sy="50000" rotWithShape="0">
                    <a:srgbClr val="875B0D">
                      <a:alpha val="70000"/>
                    </a:srgbClr>
                  </a:outerShdw>
                </a:effectLst>
                <a:latin typeface="Impact"/>
              </a:rPr>
              <a:t>for CS1</a:t>
            </a:r>
            <a:endParaRPr lang="en-US" sz="7200" kern="10" dirty="0">
              <a:ln w="12700">
                <a:solidFill>
                  <a:srgbClr val="B2B2B2"/>
                </a:solidFill>
                <a:round/>
                <a:headEnd/>
                <a:tailEnd/>
              </a:ln>
              <a:gradFill rotWithShape="1">
                <a:gsLst>
                  <a:gs pos="0">
                    <a:srgbClr val="520402"/>
                  </a:gs>
                  <a:gs pos="50000">
                    <a:srgbClr val="FFCC00"/>
                  </a:gs>
                  <a:gs pos="100000">
                    <a:srgbClr val="520402"/>
                  </a:gs>
                </a:gsLst>
                <a:lin ang="5400000" scaled="1"/>
              </a:gradFill>
              <a:effectLst>
                <a:outerShdw dist="35921" dir="2700000" sy="50000" rotWithShape="0">
                  <a:srgbClr val="875B0D">
                    <a:alpha val="70000"/>
                  </a:srgbClr>
                </a:outerShdw>
              </a:effectLst>
              <a:latin typeface="Impact"/>
            </a:endParaRPr>
          </a:p>
        </p:txBody>
      </p:sp>
      <p:sp>
        <p:nvSpPr>
          <p:cNvPr id="8" name="WordArt 19"/>
          <p:cNvSpPr>
            <a:spLocks noChangeArrowheads="1" noChangeShapeType="1" noTextEdit="1"/>
          </p:cNvSpPr>
          <p:nvPr/>
        </p:nvSpPr>
        <p:spPr bwMode="auto">
          <a:xfrm rot="235564">
            <a:off x="1209675" y="4751388"/>
            <a:ext cx="3076575" cy="2055812"/>
          </a:xfrm>
          <a:prstGeom prst="rect">
            <a:avLst/>
          </a:prstGeom>
        </p:spPr>
        <p:txBody>
          <a:bodyPr wrap="none" fromWordArt="1">
            <a:prstTxWarp prst="textCascadeUp">
              <a:avLst>
                <a:gd name="adj" fmla="val 84639"/>
              </a:avLst>
            </a:prstTxWarp>
            <a:scene3d>
              <a:camera prst="legacyPerspectiveFront">
                <a:rot lat="20519958" lon="1080000" rev="0"/>
              </a:camera>
              <a:lightRig rig="legacyHarsh2" dir="b"/>
            </a:scene3d>
            <a:sp3d extrusionH="430200" prstMaterial="legacyMatte">
              <a:extrusionClr>
                <a:srgbClr val="FF6600"/>
              </a:extrusionClr>
            </a:sp3d>
          </a:bodyPr>
          <a:lstStyle/>
          <a:p>
            <a:pPr algn="ctr"/>
            <a:r>
              <a:rPr lang="en-US" sz="2000" kern="10" dirty="0">
                <a:ln w="9525">
                  <a:round/>
                  <a:headEnd/>
                  <a:tailEnd/>
                </a:ln>
                <a:gradFill rotWithShape="1">
                  <a:gsLst>
                    <a:gs pos="0">
                      <a:srgbClr val="FFE701"/>
                    </a:gs>
                    <a:gs pos="100000">
                      <a:srgbClr val="FE3E02"/>
                    </a:gs>
                  </a:gsLst>
                  <a:lin ang="5400000" scaled="1"/>
                </a:gradFill>
                <a:latin typeface="Impact"/>
              </a:rPr>
              <a:t>PowerPoint Presentation</a:t>
            </a:r>
          </a:p>
          <a:p>
            <a:pPr algn="ctr"/>
            <a:r>
              <a:rPr lang="en-US" sz="2000" kern="10" dirty="0">
                <a:ln w="9525">
                  <a:round/>
                  <a:headEnd/>
                  <a:tailEnd/>
                </a:ln>
                <a:gradFill rotWithShape="1">
                  <a:gsLst>
                    <a:gs pos="0">
                      <a:srgbClr val="FFE701"/>
                    </a:gs>
                    <a:gs pos="100000">
                      <a:srgbClr val="FE3E02"/>
                    </a:gs>
                  </a:gsLst>
                  <a:lin ang="5400000" scaled="1"/>
                </a:gradFill>
                <a:latin typeface="Impact"/>
              </a:rPr>
              <a:t>created by: </a:t>
            </a:r>
          </a:p>
          <a:p>
            <a:pPr algn="ctr"/>
            <a:r>
              <a:rPr lang="en-US" sz="2000" kern="10" dirty="0">
                <a:ln w="9525">
                  <a:round/>
                  <a:headEnd/>
                  <a:tailEnd/>
                </a:ln>
                <a:gradFill rotWithShape="1">
                  <a:gsLst>
                    <a:gs pos="0">
                      <a:srgbClr val="FFE701"/>
                    </a:gs>
                    <a:gs pos="100000">
                      <a:srgbClr val="FE3E02"/>
                    </a:gs>
                  </a:gsLst>
                  <a:lin ang="5400000" scaled="1"/>
                </a:gradFill>
                <a:latin typeface="Impact"/>
              </a:rPr>
              <a:t>Mr. John L. M. Schram</a:t>
            </a:r>
          </a:p>
          <a:p>
            <a:pPr algn="ctr"/>
            <a:r>
              <a:rPr lang="en-US" sz="2000" kern="10" dirty="0">
                <a:ln w="9525">
                  <a:round/>
                  <a:headEnd/>
                  <a:tailEnd/>
                </a:ln>
                <a:gradFill rotWithShape="1">
                  <a:gsLst>
                    <a:gs pos="0">
                      <a:srgbClr val="FFE701"/>
                    </a:gs>
                    <a:gs pos="100000">
                      <a:srgbClr val="FE3E02"/>
                    </a:gs>
                  </a:gsLst>
                  <a:lin ang="5400000" scaled="1"/>
                </a:gradFill>
                <a:latin typeface="Impact"/>
              </a:rPr>
              <a:t>and Mr. Leon Schram</a:t>
            </a:r>
          </a:p>
          <a:p>
            <a:pPr algn="ctr"/>
            <a:r>
              <a:rPr lang="en-US" sz="2000" kern="10" dirty="0">
                <a:ln w="9525">
                  <a:round/>
                  <a:headEnd/>
                  <a:tailEnd/>
                </a:ln>
                <a:gradFill rotWithShape="1">
                  <a:gsLst>
                    <a:gs pos="0">
                      <a:srgbClr val="FFE701"/>
                    </a:gs>
                    <a:gs pos="100000">
                      <a:srgbClr val="FE3E02"/>
                    </a:gs>
                  </a:gsLst>
                  <a:lin ang="5400000" scaled="1"/>
                </a:gradFill>
                <a:latin typeface="Impact"/>
              </a:rPr>
              <a:t>Authors of Exposure</a:t>
            </a:r>
          </a:p>
          <a:p>
            <a:pPr algn="ctr"/>
            <a:r>
              <a:rPr lang="en-US" sz="2000" kern="10" dirty="0">
                <a:ln w="9525">
                  <a:round/>
                  <a:headEnd/>
                  <a:tailEnd/>
                </a:ln>
                <a:gradFill rotWithShape="1">
                  <a:gsLst>
                    <a:gs pos="0">
                      <a:srgbClr val="FFE701"/>
                    </a:gs>
                    <a:gs pos="100000">
                      <a:srgbClr val="FE3E02"/>
                    </a:gs>
                  </a:gsLst>
                  <a:lin ang="5400000" scaled="1"/>
                </a:gradFill>
                <a:latin typeface="Impact"/>
              </a:rPr>
              <a:t>Computer Science</a:t>
            </a:r>
          </a:p>
        </p:txBody>
      </p:sp>
      <p:sp>
        <p:nvSpPr>
          <p:cNvPr id="10" name="WordArt 7"/>
          <p:cNvSpPr>
            <a:spLocks noChangeArrowheads="1" noChangeShapeType="1" noTextEdit="1"/>
          </p:cNvSpPr>
          <p:nvPr/>
        </p:nvSpPr>
        <p:spPr bwMode="auto">
          <a:xfrm>
            <a:off x="228600" y="3581400"/>
            <a:ext cx="8686800" cy="1104900"/>
          </a:xfrm>
          <a:prstGeom prst="rect">
            <a:avLst/>
          </a:prstGeom>
        </p:spPr>
        <p:txBody>
          <a:bodyPr wrap="none" fromWordArt="1">
            <a:prstTxWarp prst="textPlain">
              <a:avLst>
                <a:gd name="adj" fmla="val 50000"/>
              </a:avLst>
            </a:prstTxWarp>
          </a:bodyPr>
          <a:lstStyle/>
          <a:p>
            <a:pPr algn="ctr"/>
            <a:r>
              <a:rPr lang="en-US" sz="3600" kern="10" dirty="0">
                <a:ln w="9525">
                  <a:solidFill>
                    <a:srgbClr val="000000"/>
                  </a:solidFill>
                  <a:round/>
                  <a:headEnd/>
                  <a:tailEnd/>
                </a:ln>
                <a:solidFill>
                  <a:srgbClr val="FFFFFF"/>
                </a:solidFill>
                <a:latin typeface="Arial Black"/>
              </a:rPr>
              <a:t>More Graphics:</a:t>
            </a:r>
          </a:p>
          <a:p>
            <a:pPr algn="ctr"/>
            <a:r>
              <a:rPr lang="en-US" sz="3600" kern="10" dirty="0">
                <a:ln w="9525">
                  <a:solidFill>
                    <a:srgbClr val="000000"/>
                  </a:solidFill>
                  <a:round/>
                  <a:headEnd/>
                  <a:tailEnd/>
                </a:ln>
                <a:solidFill>
                  <a:srgbClr val="FFFFFF"/>
                </a:solidFill>
                <a:latin typeface="Arial Black"/>
              </a:rPr>
              <a:t>Computer Animation &amp; The Last Word</a:t>
            </a:r>
          </a:p>
        </p:txBody>
      </p:sp>
      <p:sp>
        <p:nvSpPr>
          <p:cNvPr id="11" name="WordArt 6"/>
          <p:cNvSpPr>
            <a:spLocks noChangeArrowheads="1" noChangeShapeType="1" noTextEdit="1"/>
          </p:cNvSpPr>
          <p:nvPr/>
        </p:nvSpPr>
        <p:spPr bwMode="auto">
          <a:xfrm>
            <a:off x="685800" y="1600200"/>
            <a:ext cx="8077200" cy="1828800"/>
          </a:xfrm>
          <a:prstGeom prst="rect">
            <a:avLst/>
          </a:prstGeom>
        </p:spPr>
        <p:txBody>
          <a:bodyPr wrap="none" fromWordArt="1">
            <a:prstTxWarp prst="textPlain">
              <a:avLst>
                <a:gd name="adj" fmla="val 50000"/>
              </a:avLst>
            </a:prstTxWarp>
            <a:scene3d>
              <a:camera prst="legacyPerspectiveBottomRight">
                <a:rot lat="0" lon="21239990" rev="0"/>
              </a:camera>
              <a:lightRig rig="legacyHarsh3" dir="l"/>
            </a:scene3d>
            <a:sp3d extrusionH="430200" prstMaterial="legacyMatte">
              <a:extrusionClr>
                <a:srgbClr val="C0C0C0"/>
              </a:extrusionClr>
            </a:sp3d>
          </a:bodyPr>
          <a:lstStyle/>
          <a:p>
            <a:r>
              <a:rPr lang="en-US" sz="3600" kern="10">
                <a:ln w="9525">
                  <a:round/>
                  <a:headEnd/>
                  <a:tailEnd/>
                </a:ln>
                <a:gradFill rotWithShape="1">
                  <a:gsLst>
                    <a:gs pos="0">
                      <a:srgbClr val="DCEBF5"/>
                    </a:gs>
                    <a:gs pos="8000">
                      <a:srgbClr val="83A7C3"/>
                    </a:gs>
                    <a:gs pos="13000">
                      <a:srgbClr val="768FB9"/>
                    </a:gs>
                    <a:gs pos="21001">
                      <a:srgbClr val="83A7C3"/>
                    </a:gs>
                    <a:gs pos="52000">
                      <a:srgbClr val="FFFFFF"/>
                    </a:gs>
                    <a:gs pos="56000">
                      <a:srgbClr val="9C6563"/>
                    </a:gs>
                    <a:gs pos="58000">
                      <a:srgbClr val="80302D"/>
                    </a:gs>
                    <a:gs pos="71001">
                      <a:srgbClr val="C0524E"/>
                    </a:gs>
                    <a:gs pos="94000">
                      <a:srgbClr val="EBDAD4"/>
                    </a:gs>
                    <a:gs pos="100000">
                      <a:srgbClr val="55261C"/>
                    </a:gs>
                  </a:gsLst>
                  <a:lin ang="5400000" scaled="1"/>
                </a:gradFill>
                <a:latin typeface="Arial Black"/>
              </a:rPr>
              <a:t>Chapter 18 Section 6-7 Slides</a:t>
            </a:r>
            <a:endParaRPr lang="en-US" sz="3600" kern="10" dirty="0">
              <a:ln w="9525">
                <a:round/>
                <a:headEnd/>
                <a:tailEnd/>
              </a:ln>
              <a:gradFill rotWithShape="1">
                <a:gsLst>
                  <a:gs pos="0">
                    <a:srgbClr val="DCEBF5"/>
                  </a:gs>
                  <a:gs pos="8000">
                    <a:srgbClr val="83A7C3"/>
                  </a:gs>
                  <a:gs pos="13000">
                    <a:srgbClr val="768FB9"/>
                  </a:gs>
                  <a:gs pos="21001">
                    <a:srgbClr val="83A7C3"/>
                  </a:gs>
                  <a:gs pos="52000">
                    <a:srgbClr val="FFFFFF"/>
                  </a:gs>
                  <a:gs pos="56000">
                    <a:srgbClr val="9C6563"/>
                  </a:gs>
                  <a:gs pos="58000">
                    <a:srgbClr val="80302D"/>
                  </a:gs>
                  <a:gs pos="71001">
                    <a:srgbClr val="C0524E"/>
                  </a:gs>
                  <a:gs pos="94000">
                    <a:srgbClr val="EBDAD4"/>
                  </a:gs>
                  <a:gs pos="100000">
                    <a:srgbClr val="55261C"/>
                  </a:gs>
                </a:gsLst>
                <a:lin ang="5400000" scaled="1"/>
              </a:gradFill>
              <a:latin typeface="Arial Black"/>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22960"/>
            <a:ext cx="9144000" cy="5212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5163951"/>
      </p:ext>
    </p:extLst>
  </p:cSld>
  <p:clrMapOvr>
    <a:masterClrMapping/>
  </p:clrMapOvr>
  <p:transition spd="slow" advTm="1000"/>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22960"/>
            <a:ext cx="9144000" cy="5212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4832498"/>
      </p:ext>
    </p:extLst>
  </p:cSld>
  <p:clrMapOvr>
    <a:masterClrMapping/>
  </p:clrMapOvr>
  <p:transition spd="slow" advTm="1000"/>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22960"/>
            <a:ext cx="9144000" cy="5212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18482307"/>
      </p:ext>
    </p:extLst>
  </p:cSld>
  <p:clrMapOvr>
    <a:masterClrMapping/>
  </p:clrMapOvr>
  <p:transition spd="slow" advTm="1000"/>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22960"/>
            <a:ext cx="9144000" cy="5212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64841415"/>
      </p:ext>
    </p:extLst>
  </p:cSld>
  <p:clrMapOvr>
    <a:masterClrMapping/>
  </p:clrMapOvr>
  <p:transition spd="slow" advTm="1000"/>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22960"/>
            <a:ext cx="9144000" cy="5212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9877057"/>
      </p:ext>
    </p:extLst>
  </p:cSld>
  <p:clrMapOvr>
    <a:masterClrMapping/>
  </p:clrMapOvr>
  <p:transition spd="slow" advTm="1000"/>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22960"/>
            <a:ext cx="9144000" cy="5212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73017339"/>
      </p:ext>
    </p:extLst>
  </p:cSld>
  <p:clrMapOvr>
    <a:masterClrMapping/>
  </p:clrMapOvr>
  <p:transition spd="slow" advTm="1000"/>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22960"/>
            <a:ext cx="9144000" cy="5212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7861254"/>
      </p:ext>
    </p:extLst>
  </p:cSld>
  <p:clrMapOvr>
    <a:masterClrMapping/>
  </p:clrMapOvr>
  <p:transition spd="slow" advTm="1000"/>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22960"/>
            <a:ext cx="9144000" cy="5212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29507596"/>
      </p:ext>
    </p:extLst>
  </p:cSld>
  <p:clrMapOvr>
    <a:masterClrMapping/>
  </p:clrMapOvr>
  <p:transition spd="slow" advTm="1000"/>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22960"/>
            <a:ext cx="9144000" cy="5212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5870871"/>
      </p:ext>
    </p:extLst>
  </p:cSld>
  <p:clrMapOvr>
    <a:masterClrMapping/>
  </p:clrMapOvr>
  <p:transition spd="slow" advTm="1000"/>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22960"/>
            <a:ext cx="9144000" cy="5212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4898488"/>
      </p:ext>
    </p:extLst>
  </p:cSld>
  <p:clrMapOvr>
    <a:masterClrMapping/>
  </p:clrMapOvr>
  <p:transition spd="slow" advTm="1000"/>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0">
          <a:gsLst>
            <a:gs pos="0">
              <a:srgbClr val="000082"/>
            </a:gs>
            <a:gs pos="30000">
              <a:srgbClr val="66008F"/>
            </a:gs>
            <a:gs pos="64999">
              <a:srgbClr val="BA0066"/>
            </a:gs>
            <a:gs pos="89999">
              <a:srgbClr val="FF0000"/>
            </a:gs>
            <a:gs pos="100000">
              <a:srgbClr val="FF8200"/>
            </a:gs>
          </a:gsLst>
          <a:lin ang="5400000" scaled="1"/>
        </a:gradFill>
        <a:effectLst/>
      </p:bgPr>
    </p:bg>
    <p:spTree>
      <p:nvGrpSpPr>
        <p:cNvPr id="1" name=""/>
        <p:cNvGrpSpPr/>
        <p:nvPr/>
      </p:nvGrpSpPr>
      <p:grpSpPr>
        <a:xfrm>
          <a:off x="0" y="0"/>
          <a:ext cx="0" cy="0"/>
          <a:chOff x="0" y="0"/>
          <a:chExt cx="0" cy="0"/>
        </a:xfrm>
      </p:grpSpPr>
      <p:sp>
        <p:nvSpPr>
          <p:cNvPr id="49154" name="WordArt 18"/>
          <p:cNvSpPr>
            <a:spLocks noChangeArrowheads="1" noChangeShapeType="1" noTextEdit="1"/>
          </p:cNvSpPr>
          <p:nvPr/>
        </p:nvSpPr>
        <p:spPr bwMode="auto">
          <a:xfrm>
            <a:off x="371475" y="457200"/>
            <a:ext cx="8391525" cy="762000"/>
          </a:xfrm>
          <a:prstGeom prst="rect">
            <a:avLst/>
          </a:prstGeom>
        </p:spPr>
        <p:txBody>
          <a:bodyPr wrap="none" fromWordArt="1">
            <a:prstTxWarp prst="textPlain">
              <a:avLst>
                <a:gd name="adj" fmla="val 50000"/>
              </a:avLst>
            </a:prstTxWarp>
          </a:bodyPr>
          <a:lstStyle/>
          <a:p>
            <a:pPr algn="ctr"/>
            <a:r>
              <a:rPr lang="en-US" sz="3600" kern="10" dirty="0">
                <a:ln w="9525">
                  <a:solidFill>
                    <a:srgbClr val="000000"/>
                  </a:solidFill>
                  <a:round/>
                  <a:headEnd/>
                  <a:tailEnd/>
                </a:ln>
                <a:solidFill>
                  <a:srgbClr val="FFFFFF"/>
                </a:solidFill>
                <a:latin typeface="Arial Black"/>
              </a:rPr>
              <a:t>Section 18.6</a:t>
            </a:r>
          </a:p>
        </p:txBody>
      </p:sp>
      <p:sp>
        <p:nvSpPr>
          <p:cNvPr id="49156" name="Picture 4" descr="j0178221"/>
          <p:cNvSpPr>
            <a:spLocks noChangeAspect="1" noChangeArrowheads="1"/>
          </p:cNvSpPr>
          <p:nvPr/>
        </p:nvSpPr>
        <p:spPr bwMode="auto">
          <a:xfrm>
            <a:off x="1752600" y="1905000"/>
            <a:ext cx="1008063" cy="2645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2" name="Picture 1"/>
          <p:cNvPicPr>
            <a:picLocks/>
          </p:cNvPicPr>
          <p:nvPr/>
        </p:nvPicPr>
        <p:blipFill>
          <a:blip r:embed="rId2">
            <a:extLst>
              <a:ext uri="{28A0092B-C50C-407E-A947-70E740481C1C}">
                <a14:useLocalDpi xmlns:a14="http://schemas.microsoft.com/office/drawing/2010/main" val="0"/>
              </a:ext>
            </a:extLst>
          </a:blip>
          <a:stretch>
            <a:fillRect/>
          </a:stretch>
        </p:blipFill>
        <p:spPr>
          <a:xfrm>
            <a:off x="4114800" y="4114800"/>
            <a:ext cx="914400" cy="1828800"/>
          </a:xfrm>
          <a:prstGeom prst="rect">
            <a:avLst/>
          </a:prstGeom>
        </p:spPr>
      </p:pic>
      <p:pic>
        <p:nvPicPr>
          <p:cNvPr id="3" name="Picture 2"/>
          <p:cNvPicPr>
            <a:picLocks/>
          </p:cNvPicPr>
          <p:nvPr/>
        </p:nvPicPr>
        <p:blipFill>
          <a:blip r:embed="rId3">
            <a:extLst>
              <a:ext uri="{28A0092B-C50C-407E-A947-70E740481C1C}">
                <a14:useLocalDpi xmlns:a14="http://schemas.microsoft.com/office/drawing/2010/main" val="0"/>
              </a:ext>
            </a:extLst>
          </a:blip>
          <a:stretch>
            <a:fillRect/>
          </a:stretch>
        </p:blipFill>
        <p:spPr>
          <a:xfrm>
            <a:off x="914400" y="2103120"/>
            <a:ext cx="914400" cy="1828800"/>
          </a:xfrm>
          <a:prstGeom prst="rect">
            <a:avLst/>
          </a:prstGeom>
        </p:spPr>
      </p:pic>
      <p:pic>
        <p:nvPicPr>
          <p:cNvPr id="4" name="Picture 3"/>
          <p:cNvPicPr>
            <a:picLocks/>
          </p:cNvPicPr>
          <p:nvPr/>
        </p:nvPicPr>
        <p:blipFill>
          <a:blip r:embed="rId4">
            <a:extLst>
              <a:ext uri="{28A0092B-C50C-407E-A947-70E740481C1C}">
                <a14:useLocalDpi xmlns:a14="http://schemas.microsoft.com/office/drawing/2010/main" val="0"/>
              </a:ext>
            </a:extLst>
          </a:blip>
          <a:stretch>
            <a:fillRect/>
          </a:stretch>
        </p:blipFill>
        <p:spPr>
          <a:xfrm>
            <a:off x="6400800" y="2103120"/>
            <a:ext cx="914400" cy="1828800"/>
          </a:xfrm>
          <a:prstGeom prst="rect">
            <a:avLst/>
          </a:prstGeom>
        </p:spPr>
      </p:pic>
      <p:pic>
        <p:nvPicPr>
          <p:cNvPr id="5" name="Picture 4"/>
          <p:cNvPicPr>
            <a:picLocks/>
          </p:cNvPicPr>
          <p:nvPr/>
        </p:nvPicPr>
        <p:blipFill>
          <a:blip r:embed="rId5">
            <a:extLst>
              <a:ext uri="{28A0092B-C50C-407E-A947-70E740481C1C}">
                <a14:useLocalDpi xmlns:a14="http://schemas.microsoft.com/office/drawing/2010/main" val="0"/>
              </a:ext>
            </a:extLst>
          </a:blip>
          <a:stretch>
            <a:fillRect/>
          </a:stretch>
        </p:blipFill>
        <p:spPr>
          <a:xfrm>
            <a:off x="5943600" y="4114800"/>
            <a:ext cx="914400" cy="1828800"/>
          </a:xfrm>
          <a:prstGeom prst="rect">
            <a:avLst/>
          </a:prstGeom>
        </p:spPr>
      </p:pic>
      <p:pic>
        <p:nvPicPr>
          <p:cNvPr id="6" name="Picture 5"/>
          <p:cNvPicPr>
            <a:picLocks/>
          </p:cNvPicPr>
          <p:nvPr/>
        </p:nvPicPr>
        <p:blipFill>
          <a:blip r:embed="rId6">
            <a:extLst>
              <a:ext uri="{28A0092B-C50C-407E-A947-70E740481C1C}">
                <a14:useLocalDpi xmlns:a14="http://schemas.microsoft.com/office/drawing/2010/main" val="0"/>
              </a:ext>
            </a:extLst>
          </a:blip>
          <a:stretch>
            <a:fillRect/>
          </a:stretch>
        </p:blipFill>
        <p:spPr>
          <a:xfrm>
            <a:off x="3200400" y="4114800"/>
            <a:ext cx="914400" cy="1828800"/>
          </a:xfrm>
          <a:prstGeom prst="rect">
            <a:avLst/>
          </a:prstGeom>
        </p:spPr>
      </p:pic>
      <p:pic>
        <p:nvPicPr>
          <p:cNvPr id="7" name="Picture 6"/>
          <p:cNvPicPr>
            <a:picLocks/>
          </p:cNvPicPr>
          <p:nvPr/>
        </p:nvPicPr>
        <p:blipFill>
          <a:blip r:embed="rId7">
            <a:extLst>
              <a:ext uri="{28A0092B-C50C-407E-A947-70E740481C1C}">
                <a14:useLocalDpi xmlns:a14="http://schemas.microsoft.com/office/drawing/2010/main" val="0"/>
              </a:ext>
            </a:extLst>
          </a:blip>
          <a:stretch>
            <a:fillRect/>
          </a:stretch>
        </p:blipFill>
        <p:spPr>
          <a:xfrm>
            <a:off x="7772400" y="4114800"/>
            <a:ext cx="914400" cy="1828800"/>
          </a:xfrm>
          <a:prstGeom prst="rect">
            <a:avLst/>
          </a:prstGeom>
        </p:spPr>
      </p:pic>
      <p:pic>
        <p:nvPicPr>
          <p:cNvPr id="8" name="Picture 7"/>
          <p:cNvPicPr>
            <a:picLocks/>
          </p:cNvPicPr>
          <p:nvPr/>
        </p:nvPicPr>
        <p:blipFill>
          <a:blip r:embed="rId8">
            <a:extLst>
              <a:ext uri="{28A0092B-C50C-407E-A947-70E740481C1C}">
                <a14:useLocalDpi xmlns:a14="http://schemas.microsoft.com/office/drawing/2010/main" val="0"/>
              </a:ext>
            </a:extLst>
          </a:blip>
          <a:stretch>
            <a:fillRect/>
          </a:stretch>
        </p:blipFill>
        <p:spPr>
          <a:xfrm>
            <a:off x="1828800" y="2103120"/>
            <a:ext cx="914400" cy="1828800"/>
          </a:xfrm>
          <a:prstGeom prst="rect">
            <a:avLst/>
          </a:prstGeom>
        </p:spPr>
      </p:pic>
      <p:pic>
        <p:nvPicPr>
          <p:cNvPr id="9" name="Picture 8"/>
          <p:cNvPicPr>
            <a:picLocks/>
          </p:cNvPicPr>
          <p:nvPr/>
        </p:nvPicPr>
        <p:blipFill>
          <a:blip r:embed="rId9">
            <a:extLst>
              <a:ext uri="{28A0092B-C50C-407E-A947-70E740481C1C}">
                <a14:useLocalDpi xmlns:a14="http://schemas.microsoft.com/office/drawing/2010/main" val="0"/>
              </a:ext>
            </a:extLst>
          </a:blip>
          <a:stretch>
            <a:fillRect/>
          </a:stretch>
        </p:blipFill>
        <p:spPr>
          <a:xfrm>
            <a:off x="3657600" y="2103120"/>
            <a:ext cx="914400" cy="1828800"/>
          </a:xfrm>
          <a:prstGeom prst="rect">
            <a:avLst/>
          </a:prstGeom>
        </p:spPr>
      </p:pic>
      <p:pic>
        <p:nvPicPr>
          <p:cNvPr id="10" name="Picture 9"/>
          <p:cNvPicPr>
            <a:picLocks/>
          </p:cNvPicPr>
          <p:nvPr/>
        </p:nvPicPr>
        <p:blipFill>
          <a:blip r:embed="rId10">
            <a:extLst>
              <a:ext uri="{28A0092B-C50C-407E-A947-70E740481C1C}">
                <a14:useLocalDpi xmlns:a14="http://schemas.microsoft.com/office/drawing/2010/main" val="0"/>
              </a:ext>
            </a:extLst>
          </a:blip>
          <a:stretch>
            <a:fillRect/>
          </a:stretch>
        </p:blipFill>
        <p:spPr>
          <a:xfrm>
            <a:off x="7315200" y="2103120"/>
            <a:ext cx="914400" cy="1828800"/>
          </a:xfrm>
          <a:prstGeom prst="rect">
            <a:avLst/>
          </a:prstGeom>
        </p:spPr>
      </p:pic>
      <p:pic>
        <p:nvPicPr>
          <p:cNvPr id="11" name="Picture 10"/>
          <p:cNvPicPr>
            <a:picLocks/>
          </p:cNvPicPr>
          <p:nvPr/>
        </p:nvPicPr>
        <p:blipFill>
          <a:blip r:embed="rId11">
            <a:extLst>
              <a:ext uri="{28A0092B-C50C-407E-A947-70E740481C1C}">
                <a14:useLocalDpi xmlns:a14="http://schemas.microsoft.com/office/drawing/2010/main" val="0"/>
              </a:ext>
            </a:extLst>
          </a:blip>
          <a:stretch>
            <a:fillRect/>
          </a:stretch>
        </p:blipFill>
        <p:spPr>
          <a:xfrm>
            <a:off x="5029200" y="4114800"/>
            <a:ext cx="914400" cy="1828800"/>
          </a:xfrm>
          <a:prstGeom prst="rect">
            <a:avLst/>
          </a:prstGeom>
        </p:spPr>
      </p:pic>
      <p:pic>
        <p:nvPicPr>
          <p:cNvPr id="12" name="Picture 11"/>
          <p:cNvPicPr>
            <a:picLocks/>
          </p:cNvPicPr>
          <p:nvPr/>
        </p:nvPicPr>
        <p:blipFill>
          <a:blip r:embed="rId12">
            <a:extLst>
              <a:ext uri="{28A0092B-C50C-407E-A947-70E740481C1C}">
                <a14:useLocalDpi xmlns:a14="http://schemas.microsoft.com/office/drawing/2010/main" val="0"/>
              </a:ext>
            </a:extLst>
          </a:blip>
          <a:stretch>
            <a:fillRect/>
          </a:stretch>
        </p:blipFill>
        <p:spPr>
          <a:xfrm>
            <a:off x="4572000" y="2103120"/>
            <a:ext cx="914400" cy="1828800"/>
          </a:xfrm>
          <a:prstGeom prst="rect">
            <a:avLst/>
          </a:prstGeom>
        </p:spPr>
      </p:pic>
      <p:pic>
        <p:nvPicPr>
          <p:cNvPr id="33" name="Picture 32"/>
          <p:cNvPicPr>
            <a:picLocks/>
          </p:cNvPicPr>
          <p:nvPr/>
        </p:nvPicPr>
        <p:blipFill>
          <a:blip r:embed="rId6">
            <a:extLst>
              <a:ext uri="{28A0092B-C50C-407E-A947-70E740481C1C}">
                <a14:useLocalDpi xmlns:a14="http://schemas.microsoft.com/office/drawing/2010/main" val="0"/>
              </a:ext>
            </a:extLst>
          </a:blip>
          <a:stretch>
            <a:fillRect/>
          </a:stretch>
        </p:blipFill>
        <p:spPr>
          <a:xfrm>
            <a:off x="2743200" y="2103120"/>
            <a:ext cx="914400" cy="1828800"/>
          </a:xfrm>
          <a:prstGeom prst="rect">
            <a:avLst/>
          </a:prstGeom>
        </p:spPr>
      </p:pic>
      <p:pic>
        <p:nvPicPr>
          <p:cNvPr id="34" name="Picture 33"/>
          <p:cNvPicPr>
            <a:picLocks/>
          </p:cNvPicPr>
          <p:nvPr/>
        </p:nvPicPr>
        <p:blipFill>
          <a:blip r:embed="rId11">
            <a:extLst>
              <a:ext uri="{28A0092B-C50C-407E-A947-70E740481C1C}">
                <a14:useLocalDpi xmlns:a14="http://schemas.microsoft.com/office/drawing/2010/main" val="0"/>
              </a:ext>
            </a:extLst>
          </a:blip>
          <a:stretch>
            <a:fillRect/>
          </a:stretch>
        </p:blipFill>
        <p:spPr>
          <a:xfrm>
            <a:off x="5486400" y="2103120"/>
            <a:ext cx="914400" cy="1828800"/>
          </a:xfrm>
          <a:prstGeom prst="rect">
            <a:avLst/>
          </a:prstGeom>
        </p:spPr>
      </p:pic>
      <p:pic>
        <p:nvPicPr>
          <p:cNvPr id="35" name="Picture 34"/>
          <p:cNvPicPr>
            <a:picLocks/>
          </p:cNvPicPr>
          <p:nvPr/>
        </p:nvPicPr>
        <p:blipFill>
          <a:blip r:embed="rId8">
            <a:extLst>
              <a:ext uri="{28A0092B-C50C-407E-A947-70E740481C1C}">
                <a14:useLocalDpi xmlns:a14="http://schemas.microsoft.com/office/drawing/2010/main" val="0"/>
              </a:ext>
            </a:extLst>
          </a:blip>
          <a:stretch>
            <a:fillRect/>
          </a:stretch>
        </p:blipFill>
        <p:spPr>
          <a:xfrm>
            <a:off x="6858000" y="4114800"/>
            <a:ext cx="914400" cy="1828800"/>
          </a:xfrm>
          <a:prstGeom prst="rect">
            <a:avLst/>
          </a:prstGeom>
        </p:spPr>
      </p:pic>
      <p:pic>
        <p:nvPicPr>
          <p:cNvPr id="36" name="Picture 35"/>
          <p:cNvPicPr>
            <a:picLocks/>
          </p:cNvPicPr>
          <p:nvPr/>
        </p:nvPicPr>
        <p:blipFill>
          <a:blip r:embed="rId2">
            <a:extLst>
              <a:ext uri="{28A0092B-C50C-407E-A947-70E740481C1C}">
                <a14:useLocalDpi xmlns:a14="http://schemas.microsoft.com/office/drawing/2010/main" val="0"/>
              </a:ext>
            </a:extLst>
          </a:blip>
          <a:stretch>
            <a:fillRect/>
          </a:stretch>
        </p:blipFill>
        <p:spPr>
          <a:xfrm>
            <a:off x="457200" y="4114800"/>
            <a:ext cx="914400" cy="1828800"/>
          </a:xfrm>
          <a:prstGeom prst="rect">
            <a:avLst/>
          </a:prstGeom>
        </p:spPr>
      </p:pic>
      <p:pic>
        <p:nvPicPr>
          <p:cNvPr id="37" name="Picture 36"/>
          <p:cNvPicPr>
            <a:picLocks/>
          </p:cNvPicPr>
          <p:nvPr/>
        </p:nvPicPr>
        <p:blipFill>
          <a:blip r:embed="rId5">
            <a:extLst>
              <a:ext uri="{28A0092B-C50C-407E-A947-70E740481C1C}">
                <a14:useLocalDpi xmlns:a14="http://schemas.microsoft.com/office/drawing/2010/main" val="0"/>
              </a:ext>
            </a:extLst>
          </a:blip>
          <a:stretch>
            <a:fillRect/>
          </a:stretch>
        </p:blipFill>
        <p:spPr>
          <a:xfrm>
            <a:off x="2286000" y="4114800"/>
            <a:ext cx="914400" cy="1828800"/>
          </a:xfrm>
          <a:prstGeom prst="rect">
            <a:avLst/>
          </a:prstGeom>
        </p:spPr>
      </p:pic>
      <p:pic>
        <p:nvPicPr>
          <p:cNvPr id="38" name="Picture 37"/>
          <p:cNvPicPr>
            <a:picLocks/>
          </p:cNvPicPr>
          <p:nvPr/>
        </p:nvPicPr>
        <p:blipFill>
          <a:blip r:embed="rId7">
            <a:extLst>
              <a:ext uri="{28A0092B-C50C-407E-A947-70E740481C1C}">
                <a14:useLocalDpi xmlns:a14="http://schemas.microsoft.com/office/drawing/2010/main" val="0"/>
              </a:ext>
            </a:extLst>
          </a:blip>
          <a:stretch>
            <a:fillRect/>
          </a:stretch>
        </p:blipFill>
        <p:spPr>
          <a:xfrm>
            <a:off x="1371600" y="4114800"/>
            <a:ext cx="914400" cy="18288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22960"/>
            <a:ext cx="9144000" cy="5212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73449101"/>
      </p:ext>
    </p:extLst>
  </p:cSld>
  <p:clrMapOvr>
    <a:masterClrMapping/>
  </p:clrMapOvr>
  <p:transition spd="slow" advTm="1000"/>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22960"/>
            <a:ext cx="9144000" cy="5212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5003306"/>
      </p:ext>
    </p:extLst>
  </p:cSld>
  <p:clrMapOvr>
    <a:masterClrMapping/>
  </p:clrMapOvr>
  <p:transition spd="slow" advTm="1000"/>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5"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22960"/>
            <a:ext cx="9144000" cy="5212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5701385"/>
      </p:ext>
    </p:extLst>
  </p:cSld>
  <p:clrMapOvr>
    <a:masterClrMapping/>
  </p:clrMapOvr>
  <p:transition spd="slow" advTm="1000"/>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822960"/>
            <a:ext cx="9144000" cy="5211618"/>
          </a:xfrm>
          <a:prstGeom prst="rect">
            <a:avLst/>
          </a:prstGeom>
        </p:spPr>
      </p:pic>
    </p:spTree>
    <p:extLst>
      <p:ext uri="{BB962C8B-B14F-4D97-AF65-F5344CB8AC3E}">
        <p14:creationId xmlns:p14="http://schemas.microsoft.com/office/powerpoint/2010/main" val="38024574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0" y="-4763"/>
            <a:ext cx="9144000" cy="1604963"/>
          </a:xfrm>
        </p:spPr>
        <p:txBody>
          <a:bodyPr/>
          <a:lstStyle/>
          <a:p>
            <a:pPr eaLnBrk="1" hangingPunct="1"/>
            <a:r>
              <a:rPr lang="en-US" sz="4800" dirty="0">
                <a:solidFill>
                  <a:schemeClr val="tx1"/>
                </a:solidFill>
                <a:latin typeface="Arial Black" pitchFamily="34" charset="0"/>
              </a:rPr>
              <a:t>Program Note</a:t>
            </a:r>
          </a:p>
        </p:txBody>
      </p:sp>
      <p:sp>
        <p:nvSpPr>
          <p:cNvPr id="67587" name="Text Box 3"/>
          <p:cNvSpPr txBox="1">
            <a:spLocks noChangeArrowheads="1"/>
          </p:cNvSpPr>
          <p:nvPr/>
        </p:nvSpPr>
        <p:spPr bwMode="auto">
          <a:xfrm>
            <a:off x="228600" y="1600200"/>
            <a:ext cx="8686800" cy="4524315"/>
          </a:xfrm>
          <a:prstGeom prst="rect">
            <a:avLst/>
          </a:prstGeom>
          <a:solidFill>
            <a:srgbClr val="00FFCC"/>
          </a:solidFill>
          <a:ln w="57150">
            <a:solidFill>
              <a:schemeClr val="tx1"/>
            </a:solidFill>
            <a:miter lim="800000"/>
            <a:headEnd/>
            <a:tailEnd/>
          </a:ln>
        </p:spPr>
        <p:txBody>
          <a:bodyPr wrap="squar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r>
              <a:rPr lang="en-US" sz="3200" dirty="0"/>
              <a:t>The output of program </a:t>
            </a:r>
            <a:r>
              <a:rPr lang="en-US" sz="3200" b="0" dirty="0">
                <a:latin typeface="Arial Black" pitchFamily="34" charset="0"/>
              </a:rPr>
              <a:t>Animation04.py</a:t>
            </a:r>
            <a:r>
              <a:rPr lang="en-US" sz="3200" dirty="0"/>
              <a:t> was simulated with PowerPoint.  </a:t>
            </a:r>
          </a:p>
          <a:p>
            <a:endParaRPr lang="en-US" sz="3200" dirty="0"/>
          </a:p>
          <a:p>
            <a:r>
              <a:rPr lang="en-US" sz="3200" dirty="0"/>
              <a:t>It will not be possible to simulate the </a:t>
            </a:r>
          </a:p>
          <a:p>
            <a:r>
              <a:rPr lang="en-US" sz="3200" dirty="0"/>
              <a:t>output of the remaining programs.  </a:t>
            </a:r>
          </a:p>
          <a:p>
            <a:endParaRPr lang="en-US" sz="3200" dirty="0"/>
          </a:p>
          <a:p>
            <a:r>
              <a:rPr lang="en-US" sz="3200" dirty="0"/>
              <a:t>You need to execute them on </a:t>
            </a:r>
          </a:p>
          <a:p>
            <a:r>
              <a:rPr lang="en-US" sz="3200" dirty="0"/>
              <a:t>your own computer to truly </a:t>
            </a:r>
          </a:p>
          <a:p>
            <a:r>
              <a:rPr lang="en-US" sz="3200" dirty="0"/>
              <a:t>see what they are doing.</a:t>
            </a:r>
          </a:p>
        </p:txBody>
      </p:sp>
      <p:pic>
        <p:nvPicPr>
          <p:cNvPr id="67588" name="Picture 4" descr="C:\Users\johnschram\AppData\Local\Microsoft\Windows\Temporary Internet Files\Content.IE5\6013PBX8\MC900433838[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6600" y="-4763"/>
            <a:ext cx="1828800" cy="1828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9" name="Picture 2" descr="C:\Program Files\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9400" y="4648200"/>
            <a:ext cx="1795463" cy="183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68915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3D9A55-64F6-4CDD-9F40-CCA195C74801}"/>
              </a:ext>
            </a:extLst>
          </p:cNvPr>
          <p:cNvPicPr>
            <a:picLocks noChangeAspect="1"/>
          </p:cNvPicPr>
          <p:nvPr/>
        </p:nvPicPr>
        <p:blipFill rotWithShape="1">
          <a:blip r:embed="rId2"/>
          <a:srcRect l="30793" t="11870" r="32150" b="2944"/>
          <a:stretch/>
        </p:blipFill>
        <p:spPr>
          <a:xfrm>
            <a:off x="182880" y="182880"/>
            <a:ext cx="5644764" cy="6492240"/>
          </a:xfrm>
          <a:prstGeom prst="rect">
            <a:avLst/>
          </a:prstGeom>
          <a:ln w="152400">
            <a:solidFill>
              <a:srgbClr val="FFFF99"/>
            </a:solidFill>
            <a:miter lim="800000"/>
          </a:ln>
        </p:spPr>
      </p:pic>
      <p:pic>
        <p:nvPicPr>
          <p:cNvPr id="3" name="Picture 2">
            <a:extLst>
              <a:ext uri="{FF2B5EF4-FFF2-40B4-BE49-F238E27FC236}">
                <a16:creationId xmlns:a16="http://schemas.microsoft.com/office/drawing/2014/main" id="{DA21CC2A-4A52-4577-B185-A054B4FA32FF}"/>
              </a:ext>
            </a:extLst>
          </p:cNvPr>
          <p:cNvPicPr>
            <a:picLocks noChangeAspect="1"/>
          </p:cNvPicPr>
          <p:nvPr/>
        </p:nvPicPr>
        <p:blipFill rotWithShape="1">
          <a:blip r:embed="rId3"/>
          <a:srcRect l="21946" t="11404" r="52500" b="3700"/>
          <a:stretch/>
        </p:blipFill>
        <p:spPr>
          <a:xfrm>
            <a:off x="3172970" y="1703939"/>
            <a:ext cx="2654674" cy="4971182"/>
          </a:xfrm>
          <a:prstGeom prst="rect">
            <a:avLst/>
          </a:prstGeom>
          <a:ln w="152400">
            <a:solidFill>
              <a:srgbClr val="FFFF99"/>
            </a:solidFill>
            <a:miter lim="800000"/>
          </a:ln>
        </p:spPr>
      </p:pic>
      <p:pic>
        <p:nvPicPr>
          <p:cNvPr id="5" name="Picture 4">
            <a:extLst>
              <a:ext uri="{FF2B5EF4-FFF2-40B4-BE49-F238E27FC236}">
                <a16:creationId xmlns:a16="http://schemas.microsoft.com/office/drawing/2014/main" id="{0741F4E6-AC4E-42BD-9E1B-0A73C109C0C7}"/>
              </a:ext>
            </a:extLst>
          </p:cNvPr>
          <p:cNvPicPr>
            <a:picLocks noChangeAspect="1"/>
          </p:cNvPicPr>
          <p:nvPr/>
        </p:nvPicPr>
        <p:blipFill rotWithShape="1">
          <a:blip r:embed="rId4"/>
          <a:srcRect l="20547" t="9355" r="50000" b="18890"/>
          <a:stretch/>
        </p:blipFill>
        <p:spPr>
          <a:xfrm>
            <a:off x="5971032" y="182881"/>
            <a:ext cx="2991640" cy="6492240"/>
          </a:xfrm>
          <a:prstGeom prst="rect">
            <a:avLst/>
          </a:prstGeom>
          <a:ln w="152400">
            <a:solidFill>
              <a:srgbClr val="FFFF99"/>
            </a:solidFill>
            <a:miter lim="800000"/>
          </a:ln>
        </p:spPr>
      </p:pic>
      <p:sp>
        <p:nvSpPr>
          <p:cNvPr id="8" name="Rounded Rectangle 1">
            <a:extLst>
              <a:ext uri="{FF2B5EF4-FFF2-40B4-BE49-F238E27FC236}">
                <a16:creationId xmlns:a16="http://schemas.microsoft.com/office/drawing/2014/main" id="{4ECF7CED-15F6-4D2D-AD72-EDB22A35264C}"/>
              </a:ext>
            </a:extLst>
          </p:cNvPr>
          <p:cNvSpPr/>
          <p:nvPr/>
        </p:nvSpPr>
        <p:spPr bwMode="auto">
          <a:xfrm>
            <a:off x="7391400" y="5361432"/>
            <a:ext cx="475488" cy="201168"/>
          </a:xfrm>
          <a:prstGeom prst="roundRect">
            <a:avLst/>
          </a:prstGeom>
          <a:solidFill>
            <a:schemeClr val="bg1">
              <a:lumMod val="50000"/>
              <a:alpha val="25098"/>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9" name="Rounded Rectangle 7">
            <a:extLst>
              <a:ext uri="{FF2B5EF4-FFF2-40B4-BE49-F238E27FC236}">
                <a16:creationId xmlns:a16="http://schemas.microsoft.com/office/drawing/2014/main" id="{775F7925-1B82-473C-A930-E65968DF8F89}"/>
              </a:ext>
            </a:extLst>
          </p:cNvPr>
          <p:cNvSpPr/>
          <p:nvPr/>
        </p:nvSpPr>
        <p:spPr bwMode="auto">
          <a:xfrm>
            <a:off x="7391400" y="4123944"/>
            <a:ext cx="475488" cy="201168"/>
          </a:xfrm>
          <a:prstGeom prst="roundRect">
            <a:avLst/>
          </a:prstGeom>
          <a:solidFill>
            <a:schemeClr val="bg1">
              <a:lumMod val="50000"/>
              <a:alpha val="25098"/>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0" name="Rounded Rectangle 8">
            <a:extLst>
              <a:ext uri="{FF2B5EF4-FFF2-40B4-BE49-F238E27FC236}">
                <a16:creationId xmlns:a16="http://schemas.microsoft.com/office/drawing/2014/main" id="{2A2D15C5-BA3B-4DE4-A0AA-F85866450420}"/>
              </a:ext>
            </a:extLst>
          </p:cNvPr>
          <p:cNvSpPr/>
          <p:nvPr/>
        </p:nvSpPr>
        <p:spPr bwMode="auto">
          <a:xfrm>
            <a:off x="7391400" y="2871216"/>
            <a:ext cx="475488" cy="201168"/>
          </a:xfrm>
          <a:prstGeom prst="roundRect">
            <a:avLst/>
          </a:prstGeom>
          <a:solidFill>
            <a:schemeClr val="bg1">
              <a:lumMod val="50000"/>
              <a:alpha val="25098"/>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1" name="Rounded Rectangle 12">
            <a:extLst>
              <a:ext uri="{FF2B5EF4-FFF2-40B4-BE49-F238E27FC236}">
                <a16:creationId xmlns:a16="http://schemas.microsoft.com/office/drawing/2014/main" id="{EF42FA36-FB22-4351-AD1F-0579F9AD57F5}"/>
              </a:ext>
            </a:extLst>
          </p:cNvPr>
          <p:cNvSpPr/>
          <p:nvPr/>
        </p:nvSpPr>
        <p:spPr bwMode="auto">
          <a:xfrm>
            <a:off x="7391400" y="1627632"/>
            <a:ext cx="365760" cy="201168"/>
          </a:xfrm>
          <a:prstGeom prst="roundRect">
            <a:avLst/>
          </a:prstGeom>
          <a:solidFill>
            <a:schemeClr val="bg1">
              <a:lumMod val="50000"/>
              <a:alpha val="25098"/>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2" name="Rounded Rectangle 13">
            <a:extLst>
              <a:ext uri="{FF2B5EF4-FFF2-40B4-BE49-F238E27FC236}">
                <a16:creationId xmlns:a16="http://schemas.microsoft.com/office/drawing/2014/main" id="{77B6FCFC-3771-465C-A64F-270668B4F6D8}"/>
              </a:ext>
            </a:extLst>
          </p:cNvPr>
          <p:cNvSpPr/>
          <p:nvPr/>
        </p:nvSpPr>
        <p:spPr bwMode="auto">
          <a:xfrm>
            <a:off x="7391400" y="381000"/>
            <a:ext cx="365760" cy="201168"/>
          </a:xfrm>
          <a:prstGeom prst="roundRect">
            <a:avLst/>
          </a:prstGeom>
          <a:solidFill>
            <a:schemeClr val="bg1">
              <a:lumMod val="50000"/>
              <a:alpha val="25098"/>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3" name="Rounded Rectangle 14">
            <a:extLst>
              <a:ext uri="{FF2B5EF4-FFF2-40B4-BE49-F238E27FC236}">
                <a16:creationId xmlns:a16="http://schemas.microsoft.com/office/drawing/2014/main" id="{85F4B7E1-286D-4739-9387-F438B2D23DD4}"/>
              </a:ext>
            </a:extLst>
          </p:cNvPr>
          <p:cNvSpPr/>
          <p:nvPr/>
        </p:nvSpPr>
        <p:spPr bwMode="auto">
          <a:xfrm>
            <a:off x="4507992" y="5638800"/>
            <a:ext cx="365760" cy="201168"/>
          </a:xfrm>
          <a:prstGeom prst="roundRect">
            <a:avLst/>
          </a:prstGeom>
          <a:solidFill>
            <a:schemeClr val="bg1">
              <a:lumMod val="50000"/>
              <a:alpha val="25098"/>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4" name="Rounded Rectangle 15">
            <a:extLst>
              <a:ext uri="{FF2B5EF4-FFF2-40B4-BE49-F238E27FC236}">
                <a16:creationId xmlns:a16="http://schemas.microsoft.com/office/drawing/2014/main" id="{BC825F0F-121F-4E5C-AA4E-A6D7B74FE18E}"/>
              </a:ext>
            </a:extLst>
          </p:cNvPr>
          <p:cNvSpPr/>
          <p:nvPr/>
        </p:nvSpPr>
        <p:spPr bwMode="auto">
          <a:xfrm>
            <a:off x="4507992" y="4453128"/>
            <a:ext cx="365760" cy="201168"/>
          </a:xfrm>
          <a:prstGeom prst="roundRect">
            <a:avLst/>
          </a:prstGeom>
          <a:solidFill>
            <a:schemeClr val="bg1">
              <a:lumMod val="50000"/>
              <a:alpha val="25098"/>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5" name="Rounded Rectangle 16">
            <a:extLst>
              <a:ext uri="{FF2B5EF4-FFF2-40B4-BE49-F238E27FC236}">
                <a16:creationId xmlns:a16="http://schemas.microsoft.com/office/drawing/2014/main" id="{43091EDD-AE36-4B3B-8FC8-01BCA4518C6F}"/>
              </a:ext>
            </a:extLst>
          </p:cNvPr>
          <p:cNvSpPr/>
          <p:nvPr/>
        </p:nvSpPr>
        <p:spPr bwMode="auto">
          <a:xfrm>
            <a:off x="4507992" y="3276600"/>
            <a:ext cx="365760" cy="201168"/>
          </a:xfrm>
          <a:prstGeom prst="roundRect">
            <a:avLst/>
          </a:prstGeom>
          <a:solidFill>
            <a:schemeClr val="bg1">
              <a:lumMod val="50000"/>
              <a:alpha val="25098"/>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6" name="Rounded Rectangle 17">
            <a:extLst>
              <a:ext uri="{FF2B5EF4-FFF2-40B4-BE49-F238E27FC236}">
                <a16:creationId xmlns:a16="http://schemas.microsoft.com/office/drawing/2014/main" id="{F1A9B00B-91E9-4DA0-93E3-0F4D84CD0C10}"/>
              </a:ext>
            </a:extLst>
          </p:cNvPr>
          <p:cNvSpPr/>
          <p:nvPr/>
        </p:nvSpPr>
        <p:spPr bwMode="auto">
          <a:xfrm>
            <a:off x="4507992" y="2084832"/>
            <a:ext cx="365760" cy="201168"/>
          </a:xfrm>
          <a:prstGeom prst="roundRect">
            <a:avLst/>
          </a:prstGeom>
          <a:solidFill>
            <a:schemeClr val="bg1">
              <a:lumMod val="50000"/>
              <a:alpha val="25098"/>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7" name="Rounded Rectangle 18">
            <a:extLst>
              <a:ext uri="{FF2B5EF4-FFF2-40B4-BE49-F238E27FC236}">
                <a16:creationId xmlns:a16="http://schemas.microsoft.com/office/drawing/2014/main" id="{1FB6473F-2C55-4890-B2AF-1A739A041FA5}"/>
              </a:ext>
            </a:extLst>
          </p:cNvPr>
          <p:cNvSpPr/>
          <p:nvPr/>
        </p:nvSpPr>
        <p:spPr bwMode="auto">
          <a:xfrm>
            <a:off x="1524000" y="5870448"/>
            <a:ext cx="365760" cy="201168"/>
          </a:xfrm>
          <a:prstGeom prst="roundRect">
            <a:avLst/>
          </a:prstGeom>
          <a:solidFill>
            <a:schemeClr val="bg1">
              <a:lumMod val="50000"/>
              <a:alpha val="25098"/>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8" name="Rounded Rectangle 19">
            <a:extLst>
              <a:ext uri="{FF2B5EF4-FFF2-40B4-BE49-F238E27FC236}">
                <a16:creationId xmlns:a16="http://schemas.microsoft.com/office/drawing/2014/main" id="{63F15167-31E0-4BDF-A1DF-902E7489840B}"/>
              </a:ext>
            </a:extLst>
          </p:cNvPr>
          <p:cNvSpPr/>
          <p:nvPr/>
        </p:nvSpPr>
        <p:spPr bwMode="auto">
          <a:xfrm>
            <a:off x="1524000" y="4809744"/>
            <a:ext cx="365760" cy="201168"/>
          </a:xfrm>
          <a:prstGeom prst="roundRect">
            <a:avLst/>
          </a:prstGeom>
          <a:solidFill>
            <a:schemeClr val="bg1">
              <a:lumMod val="50000"/>
              <a:alpha val="25098"/>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9" name="Rounded Rectangle 20">
            <a:extLst>
              <a:ext uri="{FF2B5EF4-FFF2-40B4-BE49-F238E27FC236}">
                <a16:creationId xmlns:a16="http://schemas.microsoft.com/office/drawing/2014/main" id="{9301B829-2C3A-4D9B-8062-402F5C5072D9}"/>
              </a:ext>
            </a:extLst>
          </p:cNvPr>
          <p:cNvSpPr/>
          <p:nvPr/>
        </p:nvSpPr>
        <p:spPr bwMode="auto">
          <a:xfrm>
            <a:off x="1524000" y="3749040"/>
            <a:ext cx="365760" cy="201168"/>
          </a:xfrm>
          <a:prstGeom prst="roundRect">
            <a:avLst/>
          </a:prstGeom>
          <a:solidFill>
            <a:schemeClr val="bg1">
              <a:lumMod val="50000"/>
              <a:alpha val="25098"/>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0" name="Rounded Rectangle 21">
            <a:extLst>
              <a:ext uri="{FF2B5EF4-FFF2-40B4-BE49-F238E27FC236}">
                <a16:creationId xmlns:a16="http://schemas.microsoft.com/office/drawing/2014/main" id="{582C9252-39BE-4D1A-9ECB-BD8AF597F163}"/>
              </a:ext>
            </a:extLst>
          </p:cNvPr>
          <p:cNvSpPr/>
          <p:nvPr/>
        </p:nvSpPr>
        <p:spPr bwMode="auto">
          <a:xfrm>
            <a:off x="1524000" y="2697480"/>
            <a:ext cx="265176" cy="201168"/>
          </a:xfrm>
          <a:prstGeom prst="roundRect">
            <a:avLst/>
          </a:prstGeom>
          <a:solidFill>
            <a:schemeClr val="bg1">
              <a:lumMod val="50000"/>
              <a:alpha val="25098"/>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0248D622-BA7F-43C8-A2D6-425A828B093F}"/>
              </a:ext>
            </a:extLst>
          </p:cNvPr>
          <p:cNvSpPr/>
          <p:nvPr/>
        </p:nvSpPr>
        <p:spPr bwMode="auto">
          <a:xfrm>
            <a:off x="609600" y="356616"/>
            <a:ext cx="5029200" cy="11430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endParaRPr>
          </a:p>
        </p:txBody>
      </p:sp>
      <p:sp>
        <p:nvSpPr>
          <p:cNvPr id="6" name="Rectangle 5">
            <a:extLst>
              <a:ext uri="{FF2B5EF4-FFF2-40B4-BE49-F238E27FC236}">
                <a16:creationId xmlns:a16="http://schemas.microsoft.com/office/drawing/2014/main" id="{FECEA8BB-D6CE-4088-A9F4-EACEDC6919CE}"/>
              </a:ext>
            </a:extLst>
          </p:cNvPr>
          <p:cNvSpPr/>
          <p:nvPr/>
        </p:nvSpPr>
        <p:spPr>
          <a:xfrm>
            <a:off x="609600" y="381000"/>
            <a:ext cx="5375322" cy="1200329"/>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nSpc>
                <a:spcPct val="90000"/>
              </a:lnSpc>
            </a:pPr>
            <a:r>
              <a:rPr lang="en-US" sz="4000" b="1" cap="none" spc="0" dirty="0">
                <a:ln w="11430"/>
                <a:solidFill>
                  <a:srgbClr val="0000FF"/>
                </a:solidFill>
                <a:effectLst>
                  <a:outerShdw blurRad="50800" dist="39000" dir="5460000" algn="tl">
                    <a:srgbClr val="000000">
                      <a:alpha val="38000"/>
                    </a:srgbClr>
                  </a:outerShdw>
                </a:effectLst>
                <a:latin typeface="Rockwell Extra Bold" panose="02060903040505020403" pitchFamily="18" charset="0"/>
              </a:rPr>
              <a:t>Do you see a </a:t>
            </a:r>
          </a:p>
          <a:p>
            <a:pPr>
              <a:lnSpc>
                <a:spcPct val="90000"/>
              </a:lnSpc>
            </a:pPr>
            <a:r>
              <a:rPr lang="en-US" sz="4000" b="1" cap="none" spc="0" dirty="0">
                <a:ln w="11430"/>
                <a:solidFill>
                  <a:srgbClr val="0000FF"/>
                </a:solidFill>
                <a:effectLst>
                  <a:outerShdw blurRad="50800" dist="39000" dir="5460000" algn="tl">
                    <a:srgbClr val="000000">
                      <a:alpha val="38000"/>
                    </a:srgbClr>
                  </a:outerShdw>
                </a:effectLst>
                <a:latin typeface="Rockwell Extra Bold" panose="02060903040505020403" pitchFamily="18" charset="0"/>
              </a:rPr>
              <a:t>pattern here?</a:t>
            </a:r>
          </a:p>
        </p:txBody>
      </p:sp>
      <p:pic>
        <p:nvPicPr>
          <p:cNvPr id="7" name="Picture 3" descr="C:\Users\JohnSchram\AppData\Local\Microsoft\Windows\Temporary Internet Files\Content.IE5\BZWG30DG\detective[1].gif">
            <a:extLst>
              <a:ext uri="{FF2B5EF4-FFF2-40B4-BE49-F238E27FC236}">
                <a16:creationId xmlns:a16="http://schemas.microsoft.com/office/drawing/2014/main" id="{070742F8-E77E-49E9-BD50-B34CE728CC15}"/>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flipH="1">
            <a:off x="4777872" y="297180"/>
            <a:ext cx="1089528" cy="1089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0130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5F1486-E00E-4EF4-960F-3EA1E5A216C1}"/>
              </a:ext>
            </a:extLst>
          </p:cNvPr>
          <p:cNvPicPr>
            <a:picLocks noChangeAspect="1"/>
          </p:cNvPicPr>
          <p:nvPr/>
        </p:nvPicPr>
        <p:blipFill rotWithShape="1">
          <a:blip r:embed="rId2"/>
          <a:srcRect l="19169" t="11250" r="13915" b="5553"/>
          <a:stretch/>
        </p:blipFill>
        <p:spPr>
          <a:xfrm>
            <a:off x="182879" y="182878"/>
            <a:ext cx="8778240" cy="6492241"/>
          </a:xfrm>
          <a:prstGeom prst="rect">
            <a:avLst/>
          </a:prstGeom>
          <a:ln w="152400">
            <a:solidFill>
              <a:srgbClr val="FFFF99"/>
            </a:solidFill>
            <a:miter lim="800000"/>
          </a:ln>
        </p:spPr>
      </p:pic>
    </p:spTree>
    <p:extLst>
      <p:ext uri="{BB962C8B-B14F-4D97-AF65-F5344CB8AC3E}">
        <p14:creationId xmlns:p14="http://schemas.microsoft.com/office/powerpoint/2010/main" val="42526241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056FE04-6AB1-4AE7-8B52-2BD5C1E4EE7D}"/>
              </a:ext>
            </a:extLst>
          </p:cNvPr>
          <p:cNvPicPr>
            <a:picLocks noChangeAspect="1"/>
          </p:cNvPicPr>
          <p:nvPr/>
        </p:nvPicPr>
        <p:blipFill rotWithShape="1">
          <a:blip r:embed="rId3"/>
          <a:srcRect l="19169" t="11250" r="15774" b="6120"/>
          <a:stretch/>
        </p:blipFill>
        <p:spPr>
          <a:xfrm>
            <a:off x="182880" y="182879"/>
            <a:ext cx="8778240" cy="6492240"/>
          </a:xfrm>
          <a:prstGeom prst="rect">
            <a:avLst/>
          </a:prstGeom>
          <a:ln w="152400">
            <a:solidFill>
              <a:srgbClr val="FFFF99"/>
            </a:solidFill>
            <a:miter lim="800000"/>
          </a:ln>
        </p:spPr>
      </p:pic>
    </p:spTree>
    <p:extLst>
      <p:ext uri="{BB962C8B-B14F-4D97-AF65-F5344CB8AC3E}">
        <p14:creationId xmlns:p14="http://schemas.microsoft.com/office/powerpoint/2010/main" val="39203395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83C0A9-23F5-4907-B81E-4945CA68B4E9}"/>
              </a:ext>
            </a:extLst>
          </p:cNvPr>
          <p:cNvPicPr>
            <a:picLocks noChangeAspect="1"/>
          </p:cNvPicPr>
          <p:nvPr/>
        </p:nvPicPr>
        <p:blipFill rotWithShape="1">
          <a:blip r:embed="rId2"/>
          <a:srcRect l="12751" t="11250" r="22826" b="14791"/>
          <a:stretch/>
        </p:blipFill>
        <p:spPr>
          <a:xfrm>
            <a:off x="182880" y="182878"/>
            <a:ext cx="8778240" cy="6492239"/>
          </a:xfrm>
          <a:prstGeom prst="rect">
            <a:avLst/>
          </a:prstGeom>
          <a:ln w="152400">
            <a:solidFill>
              <a:srgbClr val="FFFF99"/>
            </a:solidFill>
            <a:miter lim="800000"/>
          </a:ln>
        </p:spPr>
      </p:pic>
    </p:spTree>
    <p:extLst>
      <p:ext uri="{BB962C8B-B14F-4D97-AF65-F5344CB8AC3E}">
        <p14:creationId xmlns:p14="http://schemas.microsoft.com/office/powerpoint/2010/main" val="29564828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5602" name="Picture 2"/>
          <p:cNvPicPr>
            <a:picLocks noChangeArrowheads="1"/>
          </p:cNvPicPr>
          <p:nvPr/>
        </p:nvPicPr>
        <p:blipFill rotWithShape="1">
          <a:blip r:embed="rId2">
            <a:extLst>
              <a:ext uri="{28A0092B-C50C-407E-A947-70E740481C1C}">
                <a14:useLocalDpi xmlns:a14="http://schemas.microsoft.com/office/drawing/2010/main" val="0"/>
              </a:ext>
            </a:extLst>
          </a:blip>
          <a:srcRect l="3500" t="9043" r="13667" b="5266"/>
          <a:stretch/>
        </p:blipFill>
        <p:spPr bwMode="auto">
          <a:xfrm>
            <a:off x="182879" y="182880"/>
            <a:ext cx="8778240"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pic>
        <p:nvPicPr>
          <p:cNvPr id="10" name="Picture 9"/>
          <p:cNvPicPr>
            <a:picLocks noChangeAspect="1"/>
          </p:cNvPicPr>
          <p:nvPr/>
        </p:nvPicPr>
        <p:blipFill rotWithShape="1">
          <a:blip r:embed="rId3">
            <a:clrChange>
              <a:clrFrom>
                <a:srgbClr val="FFFFFF"/>
              </a:clrFrom>
              <a:clrTo>
                <a:srgbClr val="FFFFFF">
                  <a:alpha val="0"/>
                </a:srgbClr>
              </a:clrTo>
            </a:clrChange>
          </a:blip>
          <a:srcRect l="17191" t="46814" r="63163" b="45584"/>
          <a:stretch/>
        </p:blipFill>
        <p:spPr bwMode="auto">
          <a:xfrm>
            <a:off x="6842760" y="4343400"/>
            <a:ext cx="1463040" cy="416424"/>
          </a:xfrm>
          <a:prstGeom prst="rect">
            <a:avLst/>
          </a:prstGeom>
          <a:ln>
            <a:noFill/>
          </a:ln>
          <a:extLst>
            <a:ext uri="{53640926-AAD7-44D8-BBD7-CCE9431645EC}">
              <a14:shadowObscured xmlns:a14="http://schemas.microsoft.com/office/drawing/2010/main"/>
            </a:ext>
          </a:extLst>
        </p:spPr>
      </p:pic>
      <p:pic>
        <p:nvPicPr>
          <p:cNvPr id="11" name="Picture 10"/>
          <p:cNvPicPr>
            <a:picLocks noChangeAspect="1"/>
          </p:cNvPicPr>
          <p:nvPr/>
        </p:nvPicPr>
        <p:blipFill rotWithShape="1">
          <a:blip r:embed="rId4">
            <a:clrChange>
              <a:clrFrom>
                <a:srgbClr val="FFFFFF"/>
              </a:clrFrom>
              <a:clrTo>
                <a:srgbClr val="FFFFFF">
                  <a:alpha val="0"/>
                </a:srgbClr>
              </a:clrTo>
            </a:clrChange>
          </a:blip>
          <a:srcRect l="25177" t="43629" r="57703" b="45309"/>
          <a:stretch/>
        </p:blipFill>
        <p:spPr bwMode="auto">
          <a:xfrm>
            <a:off x="6934200" y="4685443"/>
            <a:ext cx="1280160" cy="607781"/>
          </a:xfrm>
          <a:prstGeom prst="rect">
            <a:avLst/>
          </a:prstGeom>
          <a:ln>
            <a:noFill/>
          </a:ln>
          <a:extLst>
            <a:ext uri="{53640926-AAD7-44D8-BBD7-CCE9431645EC}">
              <a14:shadowObscured xmlns:a14="http://schemas.microsoft.com/office/drawing/2010/main"/>
            </a:ext>
          </a:extLst>
        </p:spPr>
      </p:pic>
      <p:pic>
        <p:nvPicPr>
          <p:cNvPr id="12" name="Picture 11"/>
          <p:cNvPicPr>
            <a:picLocks noChangeAspect="1"/>
          </p:cNvPicPr>
          <p:nvPr/>
        </p:nvPicPr>
        <p:blipFill rotWithShape="1">
          <a:blip r:embed="rId5">
            <a:clrChange>
              <a:clrFrom>
                <a:srgbClr val="FFFFFF"/>
              </a:clrFrom>
              <a:clrTo>
                <a:srgbClr val="FFFFFF">
                  <a:alpha val="0"/>
                </a:srgbClr>
              </a:clrTo>
            </a:clrChange>
          </a:blip>
          <a:srcRect l="22838" t="48220" r="71058" b="43525"/>
          <a:stretch/>
        </p:blipFill>
        <p:spPr bwMode="auto">
          <a:xfrm>
            <a:off x="8114775" y="5334000"/>
            <a:ext cx="459104" cy="457200"/>
          </a:xfrm>
          <a:prstGeom prst="rect">
            <a:avLst/>
          </a:prstGeom>
          <a:ln>
            <a:noFill/>
          </a:ln>
          <a:extLst>
            <a:ext uri="{53640926-AAD7-44D8-BBD7-CCE9431645EC}">
              <a14:shadowObscured xmlns:a14="http://schemas.microsoft.com/office/drawing/2010/main"/>
            </a:ext>
          </a:extLst>
        </p:spPr>
      </p:pic>
      <p:pic>
        <p:nvPicPr>
          <p:cNvPr id="13" name="Picture 12"/>
          <p:cNvPicPr>
            <a:picLocks noChangeAspect="1"/>
          </p:cNvPicPr>
          <p:nvPr/>
        </p:nvPicPr>
        <p:blipFill rotWithShape="1">
          <a:blip r:embed="rId5">
            <a:clrChange>
              <a:clrFrom>
                <a:srgbClr val="FFFFFF"/>
              </a:clrFrom>
              <a:clrTo>
                <a:srgbClr val="FFFFFF">
                  <a:alpha val="0"/>
                </a:srgbClr>
              </a:clrTo>
            </a:clrChange>
          </a:blip>
          <a:srcRect l="22838" t="48220" r="71058" b="43525"/>
          <a:stretch/>
        </p:blipFill>
        <p:spPr bwMode="auto">
          <a:xfrm>
            <a:off x="8114775" y="5638800"/>
            <a:ext cx="459104" cy="457200"/>
          </a:xfrm>
          <a:prstGeom prst="rect">
            <a:avLst/>
          </a:prstGeom>
          <a:ln>
            <a:noFill/>
          </a:ln>
          <a:extLst>
            <a:ext uri="{53640926-AAD7-44D8-BBD7-CCE9431645EC}">
              <a14:shadowObscured xmlns:a14="http://schemas.microsoft.com/office/drawing/2010/main"/>
            </a:ext>
          </a:extLst>
        </p:spPr>
      </p:pic>
      <p:pic>
        <p:nvPicPr>
          <p:cNvPr id="14" name="Picture 13"/>
          <p:cNvPicPr/>
          <p:nvPr/>
        </p:nvPicPr>
        <p:blipFill rotWithShape="1">
          <a:blip r:embed="rId6"/>
          <a:srcRect r="85888" b="39678"/>
          <a:stretch/>
        </p:blipFill>
        <p:spPr>
          <a:xfrm>
            <a:off x="7391400" y="182881"/>
            <a:ext cx="1569719" cy="3830128"/>
          </a:xfrm>
          <a:prstGeom prst="rect">
            <a:avLst/>
          </a:prstGeom>
        </p:spPr>
      </p:pic>
    </p:spTree>
    <p:extLst>
      <p:ext uri="{BB962C8B-B14F-4D97-AF65-F5344CB8AC3E}">
        <p14:creationId xmlns:p14="http://schemas.microsoft.com/office/powerpoint/2010/main" val="1681331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2"/>
          <p:cNvPicPr>
            <a:picLocks noChangeArrowheads="1"/>
          </p:cNvPicPr>
          <p:nvPr/>
        </p:nvPicPr>
        <p:blipFill rotWithShape="1">
          <a:blip r:embed="rId2">
            <a:extLst>
              <a:ext uri="{28A0092B-C50C-407E-A947-70E740481C1C}">
                <a14:useLocalDpi xmlns:a14="http://schemas.microsoft.com/office/drawing/2010/main" val="0"/>
              </a:ext>
            </a:extLst>
          </a:blip>
          <a:srcRect l="3507" t="19962" r="10094" b="10560"/>
          <a:stretch/>
        </p:blipFill>
        <p:spPr bwMode="auto">
          <a:xfrm>
            <a:off x="182879" y="182880"/>
            <a:ext cx="8778241"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pic>
        <p:nvPicPr>
          <p:cNvPr id="10" name="Picture 9"/>
          <p:cNvPicPr/>
          <p:nvPr/>
        </p:nvPicPr>
        <p:blipFill rotWithShape="1">
          <a:blip r:embed="rId3"/>
          <a:srcRect r="61582"/>
          <a:stretch/>
        </p:blipFill>
        <p:spPr>
          <a:xfrm>
            <a:off x="6034018" y="2306320"/>
            <a:ext cx="2927102" cy="4343400"/>
          </a:xfrm>
          <a:prstGeom prst="rect">
            <a:avLst/>
          </a:prstGeom>
        </p:spPr>
      </p:pic>
    </p:spTree>
    <p:extLst>
      <p:ext uri="{BB962C8B-B14F-4D97-AF65-F5344CB8AC3E}">
        <p14:creationId xmlns:p14="http://schemas.microsoft.com/office/powerpoint/2010/main" val="30953992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6B7F95-7F9D-4EE9-819A-FB069961D84A}"/>
              </a:ext>
            </a:extLst>
          </p:cNvPr>
          <p:cNvPicPr>
            <a:picLocks noChangeAspect="1"/>
          </p:cNvPicPr>
          <p:nvPr/>
        </p:nvPicPr>
        <p:blipFill rotWithShape="1">
          <a:blip r:embed="rId2"/>
          <a:srcRect l="22637" t="25306" r="22729" b="2624"/>
          <a:stretch/>
        </p:blipFill>
        <p:spPr>
          <a:xfrm>
            <a:off x="176920" y="182880"/>
            <a:ext cx="4922520" cy="6492240"/>
          </a:xfrm>
          <a:prstGeom prst="rect">
            <a:avLst/>
          </a:prstGeom>
          <a:ln w="152400">
            <a:solidFill>
              <a:srgbClr val="FFFF99"/>
            </a:solidFill>
            <a:miter lim="800000"/>
          </a:ln>
        </p:spPr>
      </p:pic>
      <p:pic>
        <p:nvPicPr>
          <p:cNvPr id="15" name="Picture 14"/>
          <p:cNvPicPr>
            <a:picLocks noChangeAspect="1"/>
          </p:cNvPicPr>
          <p:nvPr/>
        </p:nvPicPr>
        <p:blipFill>
          <a:blip r:embed="rId3"/>
          <a:stretch>
            <a:fillRect/>
          </a:stretch>
        </p:blipFill>
        <p:spPr>
          <a:xfrm>
            <a:off x="5293555" y="1"/>
            <a:ext cx="3844485" cy="2194560"/>
          </a:xfrm>
          <a:prstGeom prst="rect">
            <a:avLst/>
          </a:prstGeom>
        </p:spPr>
      </p:pic>
      <p:pic>
        <p:nvPicPr>
          <p:cNvPr id="16" name="Picture 15"/>
          <p:cNvPicPr>
            <a:picLocks noChangeAspect="1"/>
          </p:cNvPicPr>
          <p:nvPr/>
        </p:nvPicPr>
        <p:blipFill>
          <a:blip r:embed="rId4"/>
          <a:stretch>
            <a:fillRect/>
          </a:stretch>
        </p:blipFill>
        <p:spPr>
          <a:xfrm>
            <a:off x="5293555" y="1524000"/>
            <a:ext cx="3844485" cy="2194560"/>
          </a:xfrm>
          <a:prstGeom prst="rect">
            <a:avLst/>
          </a:prstGeom>
        </p:spPr>
      </p:pic>
      <p:pic>
        <p:nvPicPr>
          <p:cNvPr id="17" name="Picture 16"/>
          <p:cNvPicPr>
            <a:picLocks noChangeAspect="1"/>
          </p:cNvPicPr>
          <p:nvPr/>
        </p:nvPicPr>
        <p:blipFill>
          <a:blip r:embed="rId5"/>
          <a:stretch>
            <a:fillRect/>
          </a:stretch>
        </p:blipFill>
        <p:spPr>
          <a:xfrm>
            <a:off x="5293554" y="3048000"/>
            <a:ext cx="3850446" cy="2194560"/>
          </a:xfrm>
          <a:prstGeom prst="rect">
            <a:avLst/>
          </a:prstGeom>
        </p:spPr>
      </p:pic>
      <p:pic>
        <p:nvPicPr>
          <p:cNvPr id="18" name="Picture 17"/>
          <p:cNvPicPr>
            <a:picLocks noChangeAspect="1"/>
          </p:cNvPicPr>
          <p:nvPr/>
        </p:nvPicPr>
        <p:blipFill>
          <a:blip r:embed="rId6"/>
          <a:stretch>
            <a:fillRect/>
          </a:stretch>
        </p:blipFill>
        <p:spPr>
          <a:xfrm>
            <a:off x="5293554" y="4663440"/>
            <a:ext cx="3850446" cy="2194560"/>
          </a:xfrm>
          <a:prstGeom prst="rect">
            <a:avLst/>
          </a:prstGeom>
        </p:spPr>
      </p:pic>
      <p:cxnSp>
        <p:nvCxnSpPr>
          <p:cNvPr id="19" name="Straight Arrow Connector 18"/>
          <p:cNvCxnSpPr/>
          <p:nvPr/>
        </p:nvCxnSpPr>
        <p:spPr>
          <a:xfrm>
            <a:off x="5943600" y="1097281"/>
            <a:ext cx="2834640" cy="0"/>
          </a:xfrm>
          <a:prstGeom prst="straightConnector1">
            <a:avLst/>
          </a:prstGeom>
          <a:ln w="38100">
            <a:solidFill>
              <a:srgbClr val="0070C0"/>
            </a:solidFill>
            <a:prstDash val="lgDash"/>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943600" y="2634828"/>
            <a:ext cx="2834640" cy="0"/>
          </a:xfrm>
          <a:prstGeom prst="straightConnector1">
            <a:avLst/>
          </a:prstGeom>
          <a:ln w="38100">
            <a:solidFill>
              <a:srgbClr val="0070C0"/>
            </a:solidFill>
            <a:prstDash val="lgDash"/>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943600" y="4191000"/>
            <a:ext cx="2834640" cy="0"/>
          </a:xfrm>
          <a:prstGeom prst="straightConnector1">
            <a:avLst/>
          </a:prstGeom>
          <a:ln w="38100">
            <a:solidFill>
              <a:srgbClr val="0070C0"/>
            </a:solidFill>
            <a:prstDash val="lgDash"/>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943600" y="5791200"/>
            <a:ext cx="2834640" cy="0"/>
          </a:xfrm>
          <a:prstGeom prst="straightConnector1">
            <a:avLst/>
          </a:prstGeom>
          <a:ln w="38100">
            <a:solidFill>
              <a:srgbClr val="0070C0"/>
            </a:solidFill>
            <a:prstDash val="lg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862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par>
                          <p:cTn id="13" fill="hold">
                            <p:stCondLst>
                              <p:cond delay="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1000"/>
                                        <p:tgtEl>
                                          <p:spTgt spid="19"/>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1000"/>
                                        <p:tgtEl>
                                          <p:spTgt spid="20"/>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1000"/>
                                        <p:tgtEl>
                                          <p:spTgt spid="21"/>
                                        </p:tgtEl>
                                      </p:cBhvr>
                                    </p:animEffect>
                                  </p:childTnLst>
                                </p:cTn>
                              </p:par>
                            </p:childTnLst>
                          </p:cTn>
                        </p:par>
                        <p:par>
                          <p:cTn id="25" fill="hold">
                            <p:stCondLst>
                              <p:cond delay="3000"/>
                            </p:stCondLst>
                            <p:childTnLst>
                              <p:par>
                                <p:cTn id="26" presetID="22" presetClass="entr" presetSubtype="8" fill="hold"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left)">
                                      <p:cBhvr>
                                        <p:cTn id="28"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ACF04A-3405-4DC2-89CA-CABF3A052BFF}"/>
              </a:ext>
            </a:extLst>
          </p:cNvPr>
          <p:cNvPicPr>
            <a:picLocks/>
          </p:cNvPicPr>
          <p:nvPr/>
        </p:nvPicPr>
        <p:blipFill rotWithShape="1">
          <a:blip r:embed="rId2"/>
          <a:srcRect l="17898" t="17777" r="8776" b="8889"/>
          <a:stretch/>
        </p:blipFill>
        <p:spPr>
          <a:xfrm>
            <a:off x="182880" y="182880"/>
            <a:ext cx="8778240" cy="6492240"/>
          </a:xfrm>
          <a:prstGeom prst="rect">
            <a:avLst/>
          </a:prstGeom>
          <a:ln w="152400">
            <a:solidFill>
              <a:srgbClr val="FFFF99"/>
            </a:solidFill>
            <a:miter lim="800000"/>
          </a:ln>
        </p:spPr>
      </p:pic>
    </p:spTree>
    <p:extLst>
      <p:ext uri="{BB962C8B-B14F-4D97-AF65-F5344CB8AC3E}">
        <p14:creationId xmlns:p14="http://schemas.microsoft.com/office/powerpoint/2010/main" val="287941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FC15D9-1D97-4F4C-90CE-B01BED2A1C69}"/>
              </a:ext>
            </a:extLst>
          </p:cNvPr>
          <p:cNvPicPr>
            <a:picLocks/>
          </p:cNvPicPr>
          <p:nvPr/>
        </p:nvPicPr>
        <p:blipFill rotWithShape="1">
          <a:blip r:embed="rId2"/>
          <a:srcRect l="17898" t="17777" r="8776" b="8889"/>
          <a:stretch/>
        </p:blipFill>
        <p:spPr>
          <a:xfrm>
            <a:off x="182880" y="182880"/>
            <a:ext cx="8778240" cy="6492240"/>
          </a:xfrm>
          <a:prstGeom prst="rect">
            <a:avLst/>
          </a:prstGeom>
          <a:ln w="152400">
            <a:solidFill>
              <a:srgbClr val="FFFF99"/>
            </a:solidFill>
            <a:miter lim="800000"/>
          </a:ln>
        </p:spPr>
      </p:pic>
      <p:pic>
        <p:nvPicPr>
          <p:cNvPr id="12" name="Picture 11"/>
          <p:cNvPicPr/>
          <p:nvPr/>
        </p:nvPicPr>
        <p:blipFill>
          <a:blip r:embed="rId3"/>
          <a:stretch>
            <a:fillRect/>
          </a:stretch>
        </p:blipFill>
        <p:spPr>
          <a:xfrm>
            <a:off x="2971800" y="0"/>
            <a:ext cx="6172200" cy="3523298"/>
          </a:xfrm>
          <a:prstGeom prst="rect">
            <a:avLst/>
          </a:prstGeom>
        </p:spPr>
      </p:pic>
      <p:cxnSp>
        <p:nvCxnSpPr>
          <p:cNvPr id="13" name="Straight Arrow Connector 12"/>
          <p:cNvCxnSpPr/>
          <p:nvPr/>
        </p:nvCxnSpPr>
        <p:spPr>
          <a:xfrm>
            <a:off x="4038600" y="1754877"/>
            <a:ext cx="4572000" cy="6772"/>
          </a:xfrm>
          <a:prstGeom prst="straightConnector1">
            <a:avLst/>
          </a:prstGeom>
          <a:ln w="38100">
            <a:solidFill>
              <a:srgbClr val="0070C0"/>
            </a:solidFill>
            <a:prstDash val="lg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8115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824347-3AA1-4F66-A56C-3BCDD98D0740}"/>
              </a:ext>
            </a:extLst>
          </p:cNvPr>
          <p:cNvPicPr>
            <a:picLocks/>
          </p:cNvPicPr>
          <p:nvPr/>
        </p:nvPicPr>
        <p:blipFill rotWithShape="1">
          <a:blip r:embed="rId2"/>
          <a:srcRect l="20302" t="13130" r="19110" b="3537"/>
          <a:stretch/>
        </p:blipFill>
        <p:spPr>
          <a:xfrm>
            <a:off x="182880" y="182879"/>
            <a:ext cx="8778240" cy="6492240"/>
          </a:xfrm>
          <a:prstGeom prst="rect">
            <a:avLst/>
          </a:prstGeom>
          <a:ln w="152400">
            <a:solidFill>
              <a:srgbClr val="FFFF99"/>
            </a:solidFill>
            <a:miter lim="800000"/>
          </a:ln>
        </p:spPr>
      </p:pic>
    </p:spTree>
    <p:extLst>
      <p:ext uri="{BB962C8B-B14F-4D97-AF65-F5344CB8AC3E}">
        <p14:creationId xmlns:p14="http://schemas.microsoft.com/office/powerpoint/2010/main" val="29514112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8000" t="8052" r="34250" b="5817"/>
          <a:stretch/>
        </p:blipFill>
        <p:spPr bwMode="auto">
          <a:xfrm>
            <a:off x="182881" y="182880"/>
            <a:ext cx="3765665"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pic>
        <p:nvPicPr>
          <p:cNvPr id="296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8000" t="22785" r="45069" b="11000"/>
          <a:stretch/>
        </p:blipFill>
        <p:spPr bwMode="auto">
          <a:xfrm>
            <a:off x="2971800" y="1254182"/>
            <a:ext cx="2895600" cy="5420938"/>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27375" t="27943" r="45250" b="5335"/>
          <a:stretch/>
        </p:blipFill>
        <p:spPr bwMode="auto">
          <a:xfrm>
            <a:off x="6017686" y="1254182"/>
            <a:ext cx="2943434" cy="5420937"/>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6103587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48C2DC-C89B-424D-A631-201024588FA4}"/>
              </a:ext>
            </a:extLst>
          </p:cNvPr>
          <p:cNvPicPr>
            <a:picLocks/>
          </p:cNvPicPr>
          <p:nvPr/>
        </p:nvPicPr>
        <p:blipFill rotWithShape="1">
          <a:blip r:embed="rId2"/>
          <a:srcRect l="12714" t="14476" r="19675" b="8857"/>
          <a:stretch/>
        </p:blipFill>
        <p:spPr>
          <a:xfrm>
            <a:off x="182878" y="182878"/>
            <a:ext cx="8778240" cy="6492240"/>
          </a:xfrm>
          <a:prstGeom prst="rect">
            <a:avLst/>
          </a:prstGeom>
          <a:ln w="152400">
            <a:solidFill>
              <a:srgbClr val="FFFF99"/>
            </a:solidFill>
            <a:miter lim="800000"/>
          </a:ln>
        </p:spPr>
      </p:pic>
    </p:spTree>
    <p:extLst>
      <p:ext uri="{BB962C8B-B14F-4D97-AF65-F5344CB8AC3E}">
        <p14:creationId xmlns:p14="http://schemas.microsoft.com/office/powerpoint/2010/main" val="1448136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EE5BB4F-3B12-4BD5-98B7-0A7418BC0F34}"/>
              </a:ext>
            </a:extLst>
          </p:cNvPr>
          <p:cNvPicPr>
            <a:picLocks/>
          </p:cNvPicPr>
          <p:nvPr/>
        </p:nvPicPr>
        <p:blipFill rotWithShape="1">
          <a:blip r:embed="rId2"/>
          <a:srcRect l="12714" t="14476" r="19675" b="8857"/>
          <a:stretch/>
        </p:blipFill>
        <p:spPr>
          <a:xfrm>
            <a:off x="182878" y="182878"/>
            <a:ext cx="8778240" cy="6492240"/>
          </a:xfrm>
          <a:prstGeom prst="rect">
            <a:avLst/>
          </a:prstGeom>
          <a:ln w="152400">
            <a:solidFill>
              <a:srgbClr val="FFFF99"/>
            </a:solidFill>
            <a:miter lim="800000"/>
          </a:ln>
        </p:spPr>
      </p:pic>
      <p:pic>
        <p:nvPicPr>
          <p:cNvPr id="5" name="Picture 4"/>
          <p:cNvPicPr/>
          <p:nvPr/>
        </p:nvPicPr>
        <p:blipFill>
          <a:blip r:embed="rId3"/>
          <a:stretch>
            <a:fillRect/>
          </a:stretch>
        </p:blipFill>
        <p:spPr>
          <a:xfrm>
            <a:off x="3048000" y="0"/>
            <a:ext cx="6096000" cy="3474412"/>
          </a:xfrm>
          <a:prstGeom prst="rect">
            <a:avLst/>
          </a:prstGeom>
        </p:spPr>
      </p:pic>
      <p:cxnSp>
        <p:nvCxnSpPr>
          <p:cNvPr id="6" name="Straight Arrow Connector 5"/>
          <p:cNvCxnSpPr/>
          <p:nvPr/>
        </p:nvCxnSpPr>
        <p:spPr>
          <a:xfrm>
            <a:off x="3672840" y="1792224"/>
            <a:ext cx="4937760" cy="0"/>
          </a:xfrm>
          <a:prstGeom prst="straightConnector1">
            <a:avLst/>
          </a:prstGeom>
          <a:ln w="38100">
            <a:solidFill>
              <a:srgbClr val="FF8080"/>
            </a:solidFill>
            <a:prstDash val="lg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905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F411B7-0A19-4DDB-88C0-F9390DC7DF33}"/>
              </a:ext>
            </a:extLst>
          </p:cNvPr>
          <p:cNvPicPr>
            <a:picLocks noChangeAspect="1"/>
          </p:cNvPicPr>
          <p:nvPr/>
        </p:nvPicPr>
        <p:blipFill rotWithShape="1">
          <a:blip r:embed="rId2"/>
          <a:srcRect l="12715" t="13541" r="21759" b="8750"/>
          <a:stretch/>
        </p:blipFill>
        <p:spPr>
          <a:xfrm>
            <a:off x="182878" y="182880"/>
            <a:ext cx="8778241" cy="6492240"/>
          </a:xfrm>
          <a:prstGeom prst="rect">
            <a:avLst/>
          </a:prstGeom>
          <a:ln w="152400">
            <a:solidFill>
              <a:srgbClr val="FFFF99"/>
            </a:solidFill>
            <a:miter lim="800000"/>
          </a:ln>
        </p:spPr>
      </p:pic>
      <p:pic>
        <p:nvPicPr>
          <p:cNvPr id="10" name="Picture 7" descr="C:\Users\johnschram\AppData\Local\Microsoft\Windows\Temporary Internet Files\Content.IE5\63XOC3GE\MC90043977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614487"/>
            <a:ext cx="2193925"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04156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713334-F2AD-4515-AFF1-D1E187B5347F}"/>
              </a:ext>
            </a:extLst>
          </p:cNvPr>
          <p:cNvPicPr>
            <a:picLocks noChangeAspect="1"/>
          </p:cNvPicPr>
          <p:nvPr/>
        </p:nvPicPr>
        <p:blipFill rotWithShape="1">
          <a:blip r:embed="rId2"/>
          <a:srcRect l="12715" t="13541" r="21759" b="8750"/>
          <a:stretch/>
        </p:blipFill>
        <p:spPr>
          <a:xfrm>
            <a:off x="182878" y="182880"/>
            <a:ext cx="8778241" cy="6492240"/>
          </a:xfrm>
          <a:prstGeom prst="rect">
            <a:avLst/>
          </a:prstGeom>
          <a:ln w="152400">
            <a:solidFill>
              <a:srgbClr val="FFFF99"/>
            </a:solidFill>
            <a:miter lim="800000"/>
          </a:ln>
        </p:spPr>
      </p:pic>
      <p:pic>
        <p:nvPicPr>
          <p:cNvPr id="9" name="Picture 7" descr="C:\Users\johnschram\AppData\Local\Microsoft\Windows\Temporary Internet Files\Content.IE5\63XOC3GE\MC900439772[1].png">
            <a:extLst>
              <a:ext uri="{FF2B5EF4-FFF2-40B4-BE49-F238E27FC236}">
                <a16:creationId xmlns:a16="http://schemas.microsoft.com/office/drawing/2014/main" id="{7B5DBD19-BE96-4FC0-9E1F-AE92FFC87F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614487"/>
            <a:ext cx="2193925"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p:nvPr/>
        </p:nvPicPr>
        <p:blipFill>
          <a:blip r:embed="rId4"/>
          <a:stretch>
            <a:fillRect/>
          </a:stretch>
        </p:blipFill>
        <p:spPr>
          <a:xfrm>
            <a:off x="4391791" y="3962400"/>
            <a:ext cx="4752209" cy="2712720"/>
          </a:xfrm>
          <a:prstGeom prst="rect">
            <a:avLst/>
          </a:prstGeom>
        </p:spPr>
      </p:pic>
      <p:cxnSp>
        <p:nvCxnSpPr>
          <p:cNvPr id="8" name="Straight Arrow Connector 7"/>
          <p:cNvCxnSpPr/>
          <p:nvPr/>
        </p:nvCxnSpPr>
        <p:spPr>
          <a:xfrm>
            <a:off x="4974336" y="5410200"/>
            <a:ext cx="3712464" cy="0"/>
          </a:xfrm>
          <a:prstGeom prst="straightConnector1">
            <a:avLst/>
          </a:prstGeom>
          <a:ln w="38100">
            <a:solidFill>
              <a:srgbClr val="FF8080"/>
            </a:solidFill>
            <a:prstDash val="lg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530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9D3AA5-46D6-4A5B-AFF1-A350A7A73611}"/>
              </a:ext>
            </a:extLst>
          </p:cNvPr>
          <p:cNvPicPr>
            <a:picLocks noChangeAspect="1"/>
          </p:cNvPicPr>
          <p:nvPr/>
        </p:nvPicPr>
        <p:blipFill rotWithShape="1">
          <a:blip r:embed="rId2"/>
          <a:srcRect l="20367" t="22810" r="20177" b="9482"/>
          <a:stretch/>
        </p:blipFill>
        <p:spPr>
          <a:xfrm>
            <a:off x="182878" y="202758"/>
            <a:ext cx="8778240" cy="6492240"/>
          </a:xfrm>
          <a:prstGeom prst="rect">
            <a:avLst/>
          </a:prstGeom>
          <a:ln w="152400">
            <a:solidFill>
              <a:srgbClr val="FFFF99"/>
            </a:solidFill>
            <a:miter lim="800000"/>
          </a:ln>
        </p:spPr>
      </p:pic>
      <p:pic>
        <p:nvPicPr>
          <p:cNvPr id="32777" name="Picture 9" descr="C:\Users\JohnSchram\AppData\Local\Microsoft\Windows\Temporary Internet Files\Content.IE5\LQ4CEJGI\snowman_by_juweez-d3clyp9[1].png"/>
          <p:cNvPicPr>
            <a:picLocks noChangeAspect="1" noChangeArrowheads="1"/>
          </p:cNvPicPr>
          <p:nvPr/>
        </p:nvPicPr>
        <p:blipFill rotWithShape="1">
          <a:blip r:embed="rId3">
            <a:clrChange>
              <a:clrFrom>
                <a:srgbClr val="FEFFFF"/>
              </a:clrFrom>
              <a:clrTo>
                <a:srgbClr val="FEFFFF">
                  <a:alpha val="0"/>
                </a:srgbClr>
              </a:clrTo>
            </a:clrChange>
            <a:extLst>
              <a:ext uri="{28A0092B-C50C-407E-A947-70E740481C1C}">
                <a14:useLocalDpi xmlns:a14="http://schemas.microsoft.com/office/drawing/2010/main" val="0"/>
              </a:ext>
            </a:extLst>
          </a:blip>
          <a:srcRect l="19265" r="15050"/>
          <a:stretch/>
        </p:blipFill>
        <p:spPr bwMode="auto">
          <a:xfrm flipH="1">
            <a:off x="5814529" y="2362200"/>
            <a:ext cx="313665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052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8435" name="Picture 3"/>
          <p:cNvPicPr>
            <a:picLocks noChangeArrowheads="1"/>
          </p:cNvPicPr>
          <p:nvPr/>
        </p:nvPicPr>
        <p:blipFill rotWithShape="1">
          <a:blip r:embed="rId2">
            <a:extLst>
              <a:ext uri="{28A0092B-C50C-407E-A947-70E740481C1C}">
                <a14:useLocalDpi xmlns:a14="http://schemas.microsoft.com/office/drawing/2010/main" val="0"/>
              </a:ext>
            </a:extLst>
          </a:blip>
          <a:srcRect l="20917" t="13607" r="17166" b="8533"/>
          <a:stretch/>
        </p:blipFill>
        <p:spPr bwMode="auto">
          <a:xfrm>
            <a:off x="182879" y="182880"/>
            <a:ext cx="8778240"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3057049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C058BA-8C40-48A3-B7C2-3191E1D268F5}"/>
              </a:ext>
            </a:extLst>
          </p:cNvPr>
          <p:cNvPicPr>
            <a:picLocks noChangeAspect="1"/>
          </p:cNvPicPr>
          <p:nvPr/>
        </p:nvPicPr>
        <p:blipFill rotWithShape="1">
          <a:blip r:embed="rId2"/>
          <a:srcRect l="20394" t="25001" r="20116" b="7222"/>
          <a:stretch/>
        </p:blipFill>
        <p:spPr>
          <a:xfrm>
            <a:off x="182875" y="182880"/>
            <a:ext cx="6072372" cy="6492240"/>
          </a:xfrm>
          <a:prstGeom prst="rect">
            <a:avLst/>
          </a:prstGeom>
          <a:ln w="152400">
            <a:solidFill>
              <a:srgbClr val="FFFF99"/>
            </a:solidFill>
            <a:miter lim="800000"/>
          </a:ln>
        </p:spPr>
      </p:pic>
      <p:pic>
        <p:nvPicPr>
          <p:cNvPr id="33795" name="Picture 3" descr="C:\Users\JohnSchram\AppData\Local\Microsoft\Windows\Temporary Internet Files\Content.IE5\CET67MTU\imagenes_navidad,christmas,transparente_(3)[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152400"/>
            <a:ext cx="231648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10855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BDC9148-30A0-422F-AA2C-A23555392057}"/>
              </a:ext>
            </a:extLst>
          </p:cNvPr>
          <p:cNvPicPr>
            <a:picLocks noChangeAspect="1"/>
          </p:cNvPicPr>
          <p:nvPr/>
        </p:nvPicPr>
        <p:blipFill rotWithShape="1">
          <a:blip r:embed="rId2"/>
          <a:srcRect l="20394" t="25001" r="20116" b="7222"/>
          <a:stretch/>
        </p:blipFill>
        <p:spPr>
          <a:xfrm>
            <a:off x="182875" y="182880"/>
            <a:ext cx="6072372" cy="6492240"/>
          </a:xfrm>
          <a:prstGeom prst="rect">
            <a:avLst/>
          </a:prstGeom>
          <a:ln w="152400">
            <a:solidFill>
              <a:srgbClr val="FFFF99"/>
            </a:solidFill>
            <a:miter lim="800000"/>
          </a:ln>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58377" y="2969030"/>
            <a:ext cx="5485623" cy="3126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3886200" y="4672861"/>
            <a:ext cx="4572000" cy="0"/>
          </a:xfrm>
          <a:prstGeom prst="straightConnector1">
            <a:avLst/>
          </a:prstGeom>
          <a:ln w="38100">
            <a:solidFill>
              <a:schemeClr val="tx1"/>
            </a:solidFill>
            <a:prstDash val="lgDash"/>
            <a:tailEnd type="arrow"/>
          </a:ln>
        </p:spPr>
        <p:style>
          <a:lnRef idx="1">
            <a:schemeClr val="accent1"/>
          </a:lnRef>
          <a:fillRef idx="0">
            <a:schemeClr val="accent1"/>
          </a:fillRef>
          <a:effectRef idx="0">
            <a:schemeClr val="accent1"/>
          </a:effectRef>
          <a:fontRef idx="minor">
            <a:schemeClr val="tx1"/>
          </a:fontRef>
        </p:style>
      </p:cxnSp>
      <p:pic>
        <p:nvPicPr>
          <p:cNvPr id="33795" name="Picture 3" descr="C:\Users\JohnSchram\AppData\Local\Microsoft\Windows\Temporary Internet Files\Content.IE5\CET67MTU\imagenes_navidad,christmas,transparente_(3)[1].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200" y="152400"/>
            <a:ext cx="231648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7938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314" t="8680" r="19615" b="5485"/>
          <a:stretch/>
        </p:blipFill>
        <p:spPr bwMode="auto">
          <a:xfrm>
            <a:off x="182880" y="182880"/>
            <a:ext cx="6215884"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pic>
        <p:nvPicPr>
          <p:cNvPr id="11" name="Picture 2" descr="C:\Users\JohnSchram\AppData\Local\Microsoft\Windows\Temporary Internet Files\Content.IE5\FN6LX9AJ\138618185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304800"/>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1788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314" t="8680" r="19615" b="5485"/>
          <a:stretch/>
        </p:blipFill>
        <p:spPr bwMode="auto">
          <a:xfrm>
            <a:off x="182880" y="182880"/>
            <a:ext cx="6215884"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5800" y="3280334"/>
            <a:ext cx="4648200" cy="26496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Arrow Connector 8"/>
          <p:cNvCxnSpPr/>
          <p:nvPr/>
        </p:nvCxnSpPr>
        <p:spPr>
          <a:xfrm>
            <a:off x="4648200" y="4690872"/>
            <a:ext cx="4114800" cy="0"/>
          </a:xfrm>
          <a:prstGeom prst="straightConnector1">
            <a:avLst/>
          </a:prstGeom>
          <a:ln w="38100">
            <a:solidFill>
              <a:schemeClr val="tx1"/>
            </a:solidFill>
            <a:prstDash val="lgDash"/>
            <a:tailEnd type="arrow"/>
          </a:ln>
        </p:spPr>
        <p:style>
          <a:lnRef idx="1">
            <a:schemeClr val="accent1"/>
          </a:lnRef>
          <a:fillRef idx="0">
            <a:schemeClr val="accent1"/>
          </a:fillRef>
          <a:effectRef idx="0">
            <a:schemeClr val="accent1"/>
          </a:effectRef>
          <a:fontRef idx="minor">
            <a:schemeClr val="tx1"/>
          </a:fontRef>
        </p:style>
      </p:cxnSp>
      <p:pic>
        <p:nvPicPr>
          <p:cNvPr id="11" name="Picture 2" descr="C:\Users\JohnSchram\AppData\Local\Microsoft\Windows\Temporary Internet Files\Content.IE5\FN6LX9AJ\138618185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304800"/>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02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0" y="-4762"/>
            <a:ext cx="9144000" cy="1595024"/>
          </a:xfrm>
        </p:spPr>
        <p:txBody>
          <a:bodyPr/>
          <a:lstStyle/>
          <a:p>
            <a:pPr eaLnBrk="1" hangingPunct="1"/>
            <a:r>
              <a:rPr lang="en-US" sz="4800" b="1" dirty="0">
                <a:solidFill>
                  <a:schemeClr val="tx1"/>
                </a:solidFill>
                <a:latin typeface="Arial" panose="020B0604020202020204" pitchFamily="34" charset="0"/>
                <a:cs typeface="Arial" panose="020B0604020202020204" pitchFamily="34" charset="0"/>
              </a:rPr>
              <a:t>Draw-And-Redraw Animation </a:t>
            </a:r>
            <a:br>
              <a:rPr lang="en-US" sz="4800" b="1" dirty="0">
                <a:solidFill>
                  <a:schemeClr val="tx1"/>
                </a:solidFill>
                <a:latin typeface="Arial" panose="020B0604020202020204" pitchFamily="34" charset="0"/>
                <a:cs typeface="Arial" panose="020B0604020202020204" pitchFamily="34" charset="0"/>
              </a:rPr>
            </a:br>
            <a:r>
              <a:rPr lang="en-US" sz="4800" b="1" dirty="0">
                <a:solidFill>
                  <a:schemeClr val="tx1"/>
                </a:solidFill>
                <a:latin typeface="Arial" panose="020B0604020202020204" pitchFamily="34" charset="0"/>
                <a:cs typeface="Arial" panose="020B0604020202020204" pitchFamily="34" charset="0"/>
              </a:rPr>
              <a:t>Step-By-Step Review</a:t>
            </a:r>
          </a:p>
        </p:txBody>
      </p:sp>
      <p:sp>
        <p:nvSpPr>
          <p:cNvPr id="38915" name="Text Box 3"/>
          <p:cNvSpPr txBox="1">
            <a:spLocks noChangeArrowheads="1"/>
          </p:cNvSpPr>
          <p:nvPr/>
        </p:nvSpPr>
        <p:spPr bwMode="auto">
          <a:xfrm>
            <a:off x="91440" y="1600200"/>
            <a:ext cx="8961120" cy="5139869"/>
          </a:xfrm>
          <a:prstGeom prst="rect">
            <a:avLst/>
          </a:prstGeom>
          <a:solidFill>
            <a:srgbClr val="00FFCC"/>
          </a:solidFill>
          <a:ln w="57150">
            <a:solidFill>
              <a:schemeClr val="tx1"/>
            </a:solidFill>
            <a:miter lim="800000"/>
            <a:headEnd/>
            <a:tailEnd/>
          </a:ln>
        </p:spPr>
        <p:txBody>
          <a:bodyPr wrap="squar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tabLst>
                <a:tab pos="461963" algn="l"/>
              </a:tabLst>
              <a:defRPr/>
            </a:pPr>
            <a:r>
              <a:rPr lang="en-US" sz="2600" dirty="0"/>
              <a:t>1.	Clear the screen.</a:t>
            </a:r>
          </a:p>
          <a:p>
            <a:pPr>
              <a:tabLst>
                <a:tab pos="461963" algn="l"/>
              </a:tabLst>
              <a:defRPr/>
            </a:pPr>
            <a:endParaRPr lang="en-US" sz="900" dirty="0"/>
          </a:p>
          <a:p>
            <a:pPr>
              <a:tabLst>
                <a:tab pos="461963" algn="l"/>
              </a:tabLst>
              <a:defRPr/>
            </a:pPr>
            <a:r>
              <a:rPr lang="en-US" sz="2600" dirty="0"/>
              <a:t>2.	Draw the entire background</a:t>
            </a:r>
          </a:p>
          <a:p>
            <a:pPr>
              <a:tabLst>
                <a:tab pos="461963" algn="l"/>
              </a:tabLst>
              <a:defRPr/>
            </a:pPr>
            <a:r>
              <a:rPr lang="en-US" sz="2600" dirty="0"/>
              <a:t>	(preferably by using a procedure).</a:t>
            </a:r>
          </a:p>
          <a:p>
            <a:pPr>
              <a:tabLst>
                <a:tab pos="461963" algn="l"/>
              </a:tabLst>
              <a:defRPr/>
            </a:pPr>
            <a:endParaRPr lang="en-US" sz="900" dirty="0"/>
          </a:p>
          <a:p>
            <a:pPr>
              <a:tabLst>
                <a:tab pos="461963" algn="l"/>
              </a:tabLst>
              <a:defRPr/>
            </a:pPr>
            <a:r>
              <a:rPr lang="en-US" sz="2600" dirty="0"/>
              <a:t>3.	Draw the foreground image.</a:t>
            </a:r>
          </a:p>
          <a:p>
            <a:pPr>
              <a:tabLst>
                <a:tab pos="461963" algn="l"/>
              </a:tabLst>
              <a:defRPr/>
            </a:pPr>
            <a:endParaRPr lang="en-US" sz="900" dirty="0"/>
          </a:p>
          <a:p>
            <a:pPr>
              <a:tabLst>
                <a:tab pos="461963" algn="l"/>
              </a:tabLst>
              <a:defRPr/>
            </a:pPr>
            <a:r>
              <a:rPr lang="en-US" sz="2600" dirty="0"/>
              <a:t>4.	Delay for a fraction of a second.</a:t>
            </a:r>
          </a:p>
          <a:p>
            <a:pPr>
              <a:tabLst>
                <a:tab pos="461963" algn="l"/>
              </a:tabLst>
              <a:defRPr/>
            </a:pPr>
            <a:endParaRPr lang="en-US" sz="900" dirty="0"/>
          </a:p>
          <a:p>
            <a:pPr>
              <a:tabLst>
                <a:tab pos="461963" algn="l"/>
              </a:tabLst>
              <a:defRPr/>
            </a:pPr>
            <a:r>
              <a:rPr lang="en-US" sz="2600" spc="-30" dirty="0"/>
              <a:t>5.	Repeat this process over and over each time drawing</a:t>
            </a:r>
          </a:p>
          <a:p>
            <a:pPr>
              <a:tabLst>
                <a:tab pos="461963" algn="l"/>
              </a:tabLst>
              <a:defRPr/>
            </a:pPr>
            <a:r>
              <a:rPr lang="en-US" sz="2600" dirty="0"/>
              <a:t>	the foreground image in a slightly different location.</a:t>
            </a:r>
          </a:p>
          <a:p>
            <a:pPr>
              <a:tabLst>
                <a:tab pos="461963" algn="l"/>
              </a:tabLst>
              <a:defRPr/>
            </a:pPr>
            <a:endParaRPr lang="en-US" sz="1400" dirty="0"/>
          </a:p>
          <a:p>
            <a:pPr>
              <a:tabLst>
                <a:tab pos="461963" algn="l"/>
              </a:tabLst>
            </a:pPr>
            <a:r>
              <a:rPr lang="en-US" sz="2000" dirty="0"/>
              <a:t>This is the recommended approach for Computer Animation in our class because it solves BOTH of the problems of </a:t>
            </a:r>
            <a:r>
              <a:rPr lang="en-US" sz="2000" i="1" dirty="0"/>
              <a:t>Draw and Erase Animation</a:t>
            </a:r>
            <a:r>
              <a:rPr lang="en-US" sz="2000" dirty="0"/>
              <a:t>:</a:t>
            </a:r>
          </a:p>
          <a:p>
            <a:pPr>
              <a:tabLst>
                <a:tab pos="461963" algn="l"/>
              </a:tabLst>
            </a:pPr>
            <a:endParaRPr lang="en-US" sz="800" dirty="0"/>
          </a:p>
          <a:p>
            <a:pPr marL="457200" indent="-457200">
              <a:buAutoNum type="arabicPeriod"/>
              <a:tabLst>
                <a:tab pos="461963" algn="l"/>
              </a:tabLst>
            </a:pPr>
            <a:r>
              <a:rPr lang="en-US" sz="2000" dirty="0"/>
              <a:t>It works even if your background is not one solid color.</a:t>
            </a:r>
          </a:p>
          <a:p>
            <a:pPr>
              <a:tabLst>
                <a:tab pos="461963" algn="l"/>
              </a:tabLst>
            </a:pPr>
            <a:endParaRPr lang="en-US" sz="800" dirty="0"/>
          </a:p>
          <a:p>
            <a:pPr>
              <a:tabLst>
                <a:tab pos="461963" algn="l"/>
              </a:tabLst>
            </a:pPr>
            <a:r>
              <a:rPr lang="en-US" sz="2000" dirty="0"/>
              <a:t>2.	The animation will not slow down, even for complicated images.</a:t>
            </a:r>
          </a:p>
        </p:txBody>
      </p:sp>
      <p:pic>
        <p:nvPicPr>
          <p:cNvPr id="65540" name="Picture 2" descr="C:\Program Files\Microsoft Office\MEDIA\CAGCAT10\j0195384.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00800" y="1828800"/>
            <a:ext cx="2133939" cy="2179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85851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0">
          <a:gsLst>
            <a:gs pos="0">
              <a:srgbClr val="000082"/>
            </a:gs>
            <a:gs pos="30000">
              <a:srgbClr val="66008F"/>
            </a:gs>
            <a:gs pos="64999">
              <a:srgbClr val="BA0066"/>
            </a:gs>
            <a:gs pos="89999">
              <a:srgbClr val="FF0000"/>
            </a:gs>
            <a:gs pos="100000">
              <a:srgbClr val="FF8200"/>
            </a:gs>
          </a:gsLst>
          <a:lin ang="5400000"/>
        </a:gradFill>
        <a:effectLst/>
      </p:bgPr>
    </p:bg>
    <p:spTree>
      <p:nvGrpSpPr>
        <p:cNvPr id="1" name=""/>
        <p:cNvGrpSpPr/>
        <p:nvPr/>
      </p:nvGrpSpPr>
      <p:grpSpPr>
        <a:xfrm>
          <a:off x="0" y="0"/>
          <a:ext cx="0" cy="0"/>
          <a:chOff x="0" y="0"/>
          <a:chExt cx="0" cy="0"/>
        </a:xfrm>
      </p:grpSpPr>
      <p:sp>
        <p:nvSpPr>
          <p:cNvPr id="26626" name="WordArt 2"/>
          <p:cNvSpPr>
            <a:spLocks noChangeArrowheads="1" noChangeShapeType="1" noTextEdit="1"/>
          </p:cNvSpPr>
          <p:nvPr/>
        </p:nvSpPr>
        <p:spPr bwMode="auto">
          <a:xfrm>
            <a:off x="381000" y="1905000"/>
            <a:ext cx="8382000" cy="3124200"/>
          </a:xfrm>
          <a:prstGeom prst="rect">
            <a:avLst/>
          </a:prstGeom>
        </p:spPr>
        <p:txBody>
          <a:bodyPr wrap="none" fromWordArt="1">
            <a:prstTxWarp prst="textSlantUp">
              <a:avLst>
                <a:gd name="adj" fmla="val 32056"/>
              </a:avLst>
            </a:prstTxWarp>
          </a:bodyPr>
          <a:lstStyle/>
          <a:p>
            <a:pPr algn="ctr"/>
            <a:r>
              <a:rPr lang="en-US" sz="3600" kern="10" dirty="0">
                <a:ln w="9525">
                  <a:solidFill>
                    <a:srgbClr val="CC99FF"/>
                  </a:solidFill>
                  <a:round/>
                  <a:headEnd/>
                  <a:tailEnd/>
                </a:ln>
                <a:gradFill rotWithShape="1">
                  <a:gsLst>
                    <a:gs pos="0">
                      <a:schemeClr val="bg1"/>
                    </a:gs>
                    <a:gs pos="100000">
                      <a:srgbClr val="00FF00"/>
                    </a:gs>
                  </a:gsLst>
                  <a:lin ang="5400000" scaled="1"/>
                </a:gradFill>
                <a:effectLst>
                  <a:outerShdw dist="53882" dir="2700000" algn="ctr" rotWithShape="0">
                    <a:srgbClr val="9999FF">
                      <a:alpha val="79999"/>
                    </a:srgbClr>
                  </a:outerShdw>
                </a:effectLst>
                <a:latin typeface="Impact"/>
              </a:rPr>
              <a:t>The Last Word</a:t>
            </a:r>
          </a:p>
        </p:txBody>
      </p:sp>
      <p:sp>
        <p:nvSpPr>
          <p:cNvPr id="26628" name="WordArt 18"/>
          <p:cNvSpPr>
            <a:spLocks noChangeArrowheads="1" noChangeShapeType="1" noTextEdit="1"/>
          </p:cNvSpPr>
          <p:nvPr/>
        </p:nvSpPr>
        <p:spPr bwMode="auto">
          <a:xfrm>
            <a:off x="371475" y="457200"/>
            <a:ext cx="8391525" cy="762000"/>
          </a:xfrm>
          <a:prstGeom prst="rect">
            <a:avLst/>
          </a:prstGeom>
        </p:spPr>
        <p:txBody>
          <a:bodyPr wrap="none" fromWordArt="1">
            <a:prstTxWarp prst="textPlain">
              <a:avLst>
                <a:gd name="adj" fmla="val 50000"/>
              </a:avLst>
            </a:prstTxWarp>
          </a:bodyPr>
          <a:lstStyle/>
          <a:p>
            <a:pPr algn="ctr"/>
            <a:r>
              <a:rPr lang="en-US" sz="3600" kern="10" dirty="0">
                <a:ln w="9525">
                  <a:solidFill>
                    <a:srgbClr val="000000"/>
                  </a:solidFill>
                  <a:round/>
                  <a:headEnd/>
                  <a:tailEnd/>
                </a:ln>
                <a:solidFill>
                  <a:srgbClr val="FFFFFF"/>
                </a:solidFill>
                <a:latin typeface="Arial Black"/>
              </a:rPr>
              <a:t>Section 18.7</a:t>
            </a:r>
          </a:p>
        </p:txBody>
      </p:sp>
    </p:spTree>
    <p:extLst>
      <p:ext uri="{BB962C8B-B14F-4D97-AF65-F5344CB8AC3E}">
        <p14:creationId xmlns:p14="http://schemas.microsoft.com/office/powerpoint/2010/main" val="38080758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0" y="-4763"/>
            <a:ext cx="9144000" cy="1757363"/>
          </a:xfrm>
        </p:spPr>
        <p:txBody>
          <a:bodyPr/>
          <a:lstStyle/>
          <a:p>
            <a:pPr eaLnBrk="1" hangingPunct="1"/>
            <a:r>
              <a:rPr lang="en-US" sz="4800" dirty="0">
                <a:solidFill>
                  <a:schemeClr val="tx1"/>
                </a:solidFill>
                <a:latin typeface="Arial Black" pitchFamily="34" charset="0"/>
              </a:rPr>
              <a:t>Programming Knowledge</a:t>
            </a:r>
            <a:br>
              <a:rPr lang="en-US" sz="4800" dirty="0">
                <a:solidFill>
                  <a:schemeClr val="tx1"/>
                </a:solidFill>
                <a:latin typeface="Arial Black" pitchFamily="34" charset="0"/>
              </a:rPr>
            </a:br>
            <a:r>
              <a:rPr lang="en-US" sz="4800" u="sng" dirty="0">
                <a:solidFill>
                  <a:schemeClr val="tx1"/>
                </a:solidFill>
                <a:latin typeface="Arial Black" pitchFamily="34" charset="0"/>
              </a:rPr>
              <a:t>Never</a:t>
            </a:r>
            <a:r>
              <a:rPr lang="en-US" sz="4800" dirty="0">
                <a:solidFill>
                  <a:schemeClr val="tx1"/>
                </a:solidFill>
                <a:latin typeface="Arial Black" pitchFamily="34" charset="0"/>
              </a:rPr>
              <a:t> Becomes Obsolete</a:t>
            </a:r>
          </a:p>
        </p:txBody>
      </p:sp>
      <p:sp>
        <p:nvSpPr>
          <p:cNvPr id="38915" name="Text Box 3"/>
          <p:cNvSpPr txBox="1">
            <a:spLocks noChangeArrowheads="1"/>
          </p:cNvSpPr>
          <p:nvPr/>
        </p:nvSpPr>
        <p:spPr bwMode="auto">
          <a:xfrm>
            <a:off x="228600" y="1876485"/>
            <a:ext cx="8686800" cy="4893647"/>
          </a:xfrm>
          <a:prstGeom prst="rect">
            <a:avLst/>
          </a:prstGeom>
          <a:solidFill>
            <a:srgbClr val="00FFCC"/>
          </a:solidFill>
          <a:ln w="57150">
            <a:solidFill>
              <a:schemeClr val="tx1"/>
            </a:solidFill>
            <a:miter lim="800000"/>
            <a:headEnd/>
            <a:tailEnd/>
          </a:ln>
        </p:spPr>
        <p:txBody>
          <a:bodyPr wrap="squar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just"/>
            <a:r>
              <a:rPr lang="en-US" sz="2400" dirty="0"/>
              <a:t>Some people may be concerned that with technology changing so rapidly, the programming knowledge that they have acquired in this course will soon be out of date.  While new programming languages pop up from time to time, the logic of programming has never changed.  </a:t>
            </a:r>
          </a:p>
          <a:p>
            <a:pPr algn="just"/>
            <a:r>
              <a:rPr lang="en-US" sz="2400" dirty="0"/>
              <a:t> </a:t>
            </a:r>
          </a:p>
          <a:p>
            <a:r>
              <a:rPr lang="en-US" sz="2400" spc="-20" dirty="0"/>
              <a:t>The next 6 programs all do the exact same thing:  </a:t>
            </a:r>
          </a:p>
          <a:p>
            <a:pPr algn="just"/>
            <a:r>
              <a:rPr lang="en-US" sz="2400" spc="-20" dirty="0"/>
              <a:t>The 1</a:t>
            </a:r>
            <a:r>
              <a:rPr lang="en-US" sz="2400" spc="-20" baseline="30000" dirty="0"/>
              <a:t>st</a:t>
            </a:r>
            <a:r>
              <a:rPr lang="en-US" sz="2400" spc="-20" dirty="0"/>
              <a:t> is </a:t>
            </a:r>
            <a:r>
              <a:rPr lang="en-US" sz="2400" dirty="0"/>
              <a:t>written in Python.  The 2</a:t>
            </a:r>
            <a:r>
              <a:rPr lang="en-US" sz="2400" baseline="30000" dirty="0"/>
              <a:t>nd</a:t>
            </a:r>
            <a:r>
              <a:rPr lang="en-US" sz="2400" dirty="0"/>
              <a:t> is in Java.  The 3</a:t>
            </a:r>
            <a:r>
              <a:rPr lang="en-US" sz="2400" baseline="30000" dirty="0"/>
              <a:t>rd</a:t>
            </a:r>
            <a:r>
              <a:rPr lang="en-US" sz="2400" dirty="0"/>
              <a:t> is in C++.  The 4</a:t>
            </a:r>
            <a:r>
              <a:rPr lang="en-US" sz="2400" baseline="30000" dirty="0"/>
              <a:t>th</a:t>
            </a:r>
            <a:r>
              <a:rPr lang="en-US" sz="2400" dirty="0"/>
              <a:t> is in Pascal; the 5</a:t>
            </a:r>
            <a:r>
              <a:rPr lang="en-US" sz="2400" baseline="30000" dirty="0"/>
              <a:t>th</a:t>
            </a:r>
            <a:r>
              <a:rPr lang="en-US" sz="2400" dirty="0"/>
              <a:t> is in BASIC; and the 6</a:t>
            </a:r>
            <a:r>
              <a:rPr lang="en-US" sz="2400" baseline="30000" dirty="0"/>
              <a:t>th</a:t>
            </a:r>
            <a:r>
              <a:rPr lang="en-US" sz="2400" dirty="0"/>
              <a:t> is written in VEXcode VR Blocks.  Even though you may have never seen some of </a:t>
            </a:r>
            <a:r>
              <a:rPr lang="en-US" sz="2400" spc="-20" dirty="0"/>
              <a:t>these languages before, you may be surprised how familiar these programs will look to you now that you know Python.</a:t>
            </a:r>
          </a:p>
        </p:txBody>
      </p:sp>
    </p:spTree>
    <p:extLst>
      <p:ext uri="{BB962C8B-B14F-4D97-AF65-F5344CB8AC3E}">
        <p14:creationId xmlns:p14="http://schemas.microsoft.com/office/powerpoint/2010/main" val="39413049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5842" name="Picture 2"/>
          <p:cNvPicPr>
            <a:picLocks noChangeArrowheads="1"/>
          </p:cNvPicPr>
          <p:nvPr/>
        </p:nvPicPr>
        <p:blipFill rotWithShape="1">
          <a:blip r:embed="rId2">
            <a:extLst>
              <a:ext uri="{28A0092B-C50C-407E-A947-70E740481C1C}">
                <a14:useLocalDpi xmlns:a14="http://schemas.microsoft.com/office/drawing/2010/main" val="0"/>
              </a:ext>
            </a:extLst>
          </a:blip>
          <a:srcRect l="3667" t="16764" r="6665" b="6258"/>
          <a:stretch/>
        </p:blipFill>
        <p:spPr bwMode="auto">
          <a:xfrm>
            <a:off x="182877" y="182879"/>
            <a:ext cx="8778240"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6515781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5842" name="Picture 2"/>
          <p:cNvPicPr>
            <a:picLocks noChangeArrowheads="1"/>
          </p:cNvPicPr>
          <p:nvPr/>
        </p:nvPicPr>
        <p:blipFill rotWithShape="1">
          <a:blip r:embed="rId2">
            <a:extLst>
              <a:ext uri="{28A0092B-C50C-407E-A947-70E740481C1C}">
                <a14:useLocalDpi xmlns:a14="http://schemas.microsoft.com/office/drawing/2010/main" val="0"/>
              </a:ext>
            </a:extLst>
          </a:blip>
          <a:srcRect l="3667" t="16764" r="6665" b="6258"/>
          <a:stretch/>
        </p:blipFill>
        <p:spPr bwMode="auto">
          <a:xfrm>
            <a:off x="182877" y="182879"/>
            <a:ext cx="8778240"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pic>
        <p:nvPicPr>
          <p:cNvPr id="3584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5749" t="12613" r="44750" b="5002"/>
          <a:stretch/>
        </p:blipFill>
        <p:spPr bwMode="auto">
          <a:xfrm>
            <a:off x="5963917" y="182879"/>
            <a:ext cx="2997200" cy="6492240"/>
          </a:xfrm>
          <a:prstGeom prst="rect">
            <a:avLst/>
          </a:prstGeom>
          <a:noFill/>
          <a:ln w="152400">
            <a:solidFill>
              <a:srgbClr val="CECEEF"/>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5218276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6868" name="Picture 4"/>
          <p:cNvPicPr>
            <a:picLocks noChangeArrowheads="1"/>
          </p:cNvPicPr>
          <p:nvPr/>
        </p:nvPicPr>
        <p:blipFill rotWithShape="1">
          <a:blip r:embed="rId2">
            <a:extLst>
              <a:ext uri="{28A0092B-C50C-407E-A947-70E740481C1C}">
                <a14:useLocalDpi xmlns:a14="http://schemas.microsoft.com/office/drawing/2010/main" val="0"/>
              </a:ext>
            </a:extLst>
          </a:blip>
          <a:srcRect l="9166" t="9595" r="3750" b="6589"/>
          <a:stretch/>
        </p:blipFill>
        <p:spPr bwMode="auto">
          <a:xfrm>
            <a:off x="182878" y="182879"/>
            <a:ext cx="7863840"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034666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8435" name="Picture 3"/>
          <p:cNvPicPr>
            <a:picLocks noChangeArrowheads="1"/>
          </p:cNvPicPr>
          <p:nvPr/>
        </p:nvPicPr>
        <p:blipFill rotWithShape="1">
          <a:blip r:embed="rId2">
            <a:extLst>
              <a:ext uri="{28A0092B-C50C-407E-A947-70E740481C1C}">
                <a14:useLocalDpi xmlns:a14="http://schemas.microsoft.com/office/drawing/2010/main" val="0"/>
              </a:ext>
            </a:extLst>
          </a:blip>
          <a:srcRect l="20917" t="13607" r="17166" b="8533"/>
          <a:stretch/>
        </p:blipFill>
        <p:spPr bwMode="auto">
          <a:xfrm>
            <a:off x="182879" y="182880"/>
            <a:ext cx="8778240"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pic>
        <p:nvPicPr>
          <p:cNvPr id="6" name="Picture 5"/>
          <p:cNvPicPr/>
          <p:nvPr/>
        </p:nvPicPr>
        <p:blipFill>
          <a:blip r:embed="rId3"/>
          <a:stretch>
            <a:fillRect/>
          </a:stretch>
        </p:blipFill>
        <p:spPr>
          <a:xfrm>
            <a:off x="4114800" y="0"/>
            <a:ext cx="5029200" cy="2866390"/>
          </a:xfrm>
          <a:prstGeom prst="rect">
            <a:avLst/>
          </a:prstGeom>
        </p:spPr>
      </p:pic>
    </p:spTree>
    <p:extLst>
      <p:ext uri="{BB962C8B-B14F-4D97-AF65-F5344CB8AC3E}">
        <p14:creationId xmlns:p14="http://schemas.microsoft.com/office/powerpoint/2010/main" val="14360316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6868" name="Picture 4"/>
          <p:cNvPicPr>
            <a:picLocks noChangeArrowheads="1"/>
          </p:cNvPicPr>
          <p:nvPr/>
        </p:nvPicPr>
        <p:blipFill rotWithShape="1">
          <a:blip r:embed="rId2">
            <a:extLst>
              <a:ext uri="{28A0092B-C50C-407E-A947-70E740481C1C}">
                <a14:useLocalDpi xmlns:a14="http://schemas.microsoft.com/office/drawing/2010/main" val="0"/>
              </a:ext>
            </a:extLst>
          </a:blip>
          <a:srcRect l="9166" t="9595" r="3750" b="6589"/>
          <a:stretch/>
        </p:blipFill>
        <p:spPr bwMode="auto">
          <a:xfrm>
            <a:off x="182878" y="182879"/>
            <a:ext cx="7863840"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pic>
        <p:nvPicPr>
          <p:cNvPr id="6"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3497" t="21329" r="22364" b="11558"/>
          <a:stretch/>
        </p:blipFill>
        <p:spPr bwMode="auto">
          <a:xfrm>
            <a:off x="6080757" y="182880"/>
            <a:ext cx="2880360" cy="6492240"/>
          </a:xfrm>
          <a:prstGeom prst="rect">
            <a:avLst/>
          </a:prstGeom>
          <a:noFill/>
          <a:ln w="152400">
            <a:solidFill>
              <a:srgbClr val="CECEEF"/>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8828371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C:\Users\JohnSchram\Desktop\pics\LastWord03Program2.bmp"/>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p:spPr>
      </p:pic>
    </p:spTree>
    <p:extLst>
      <p:ext uri="{BB962C8B-B14F-4D97-AF65-F5344CB8AC3E}">
        <p14:creationId xmlns:p14="http://schemas.microsoft.com/office/powerpoint/2010/main" val="42390993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C:\Users\JohnSchram\Desktop\pics\LastWord03Program2.bmp"/>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5291" y="0"/>
            <a:ext cx="4438709" cy="6858000"/>
          </a:xfrm>
          <a:prstGeom prst="rect">
            <a:avLst/>
          </a:prstGeom>
        </p:spPr>
      </p:pic>
    </p:spTree>
    <p:extLst>
      <p:ext uri="{BB962C8B-B14F-4D97-AF65-F5344CB8AC3E}">
        <p14:creationId xmlns:p14="http://schemas.microsoft.com/office/powerpoint/2010/main" val="13284030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C:\Users\JohnSchram\Desktop\pics\LastWord04Program2.bmp"/>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p:spPr>
      </p:pic>
      <p:grpSp>
        <p:nvGrpSpPr>
          <p:cNvPr id="3" name="Group 2"/>
          <p:cNvGrpSpPr/>
          <p:nvPr/>
        </p:nvGrpSpPr>
        <p:grpSpPr>
          <a:xfrm>
            <a:off x="6019799" y="2362200"/>
            <a:ext cx="3124200" cy="4495799"/>
            <a:chOff x="6019799" y="2362200"/>
            <a:chExt cx="3124200" cy="4495799"/>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800" y="2362200"/>
              <a:ext cx="3124199" cy="4495799"/>
            </a:xfrm>
            <a:prstGeom prst="rect">
              <a:avLst/>
            </a:prstGeom>
          </p:spPr>
        </p:pic>
        <p:pic>
          <p:nvPicPr>
            <p:cNvPr id="7" name="Picture 6" descr="C:\Users\JohnSchram\Desktop\pics\LastWord04Program2.bmp"/>
            <p:cNvPicPr/>
            <p:nvPr/>
          </p:nvPicPr>
          <p:blipFill rotWithShape="1">
            <a:blip r:embed="rId2">
              <a:extLst>
                <a:ext uri="{28A0092B-C50C-407E-A947-70E740481C1C}">
                  <a14:useLocalDpi xmlns:a14="http://schemas.microsoft.com/office/drawing/2010/main" val="0"/>
                </a:ext>
              </a:extLst>
            </a:blip>
            <a:srcRect l="1" r="73622" b="90741"/>
            <a:stretch/>
          </p:blipFill>
          <p:spPr bwMode="auto">
            <a:xfrm>
              <a:off x="6019799" y="2362200"/>
              <a:ext cx="2194560" cy="429768"/>
            </a:xfrm>
            <a:prstGeom prst="rect">
              <a:avLst/>
            </a:prstGeom>
            <a:noFill/>
            <a:ln>
              <a:noFill/>
            </a:ln>
          </p:spPr>
        </p:pic>
      </p:grpSp>
    </p:spTree>
    <p:extLst>
      <p:ext uri="{BB962C8B-B14F-4D97-AF65-F5344CB8AC3E}">
        <p14:creationId xmlns:p14="http://schemas.microsoft.com/office/powerpoint/2010/main" val="12819233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1059494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p:nvPr/>
        </p:nvPicPr>
        <p:blipFill rotWithShape="1">
          <a:blip r:embed="rId2"/>
          <a:srcRect t="14350"/>
          <a:stretch/>
        </p:blipFill>
        <p:spPr bwMode="auto">
          <a:xfrm>
            <a:off x="-1" y="-1"/>
            <a:ext cx="9144000" cy="6858000"/>
          </a:xfrm>
          <a:prstGeom prst="rect">
            <a:avLst/>
          </a:prstGeom>
          <a:ln>
            <a:noFill/>
          </a:ln>
          <a:extLst>
            <a:ext uri="{53640926-AAD7-44D8-BBD7-CCE9431645EC}">
              <a14:shadowObscured xmlns:a14="http://schemas.microsoft.com/office/drawing/2010/main"/>
            </a:ext>
          </a:extLst>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67364" t="53777" r="8374" b="24000"/>
          <a:stretch/>
        </p:blipFill>
        <p:spPr>
          <a:xfrm>
            <a:off x="4343400" y="1600201"/>
            <a:ext cx="4126519" cy="1828798"/>
          </a:xfrm>
          <a:prstGeom prst="rect">
            <a:avLst/>
          </a:prstGeom>
        </p:spPr>
      </p:pic>
    </p:spTree>
    <p:extLst>
      <p:ext uri="{BB962C8B-B14F-4D97-AF65-F5344CB8AC3E}">
        <p14:creationId xmlns:p14="http://schemas.microsoft.com/office/powerpoint/2010/main" val="9059329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A211EE4-DDF6-4319-B024-0BA6DA024CE5}"/>
              </a:ext>
            </a:extLst>
          </p:cNvPr>
          <p:cNvGrpSpPr/>
          <p:nvPr/>
        </p:nvGrpSpPr>
        <p:grpSpPr>
          <a:xfrm>
            <a:off x="0" y="0"/>
            <a:ext cx="9144000" cy="6858000"/>
            <a:chOff x="0" y="0"/>
            <a:chExt cx="9144000" cy="6858000"/>
          </a:xfrm>
        </p:grpSpPr>
        <p:grpSp>
          <p:nvGrpSpPr>
            <p:cNvPr id="6" name="Group 5">
              <a:extLst>
                <a:ext uri="{FF2B5EF4-FFF2-40B4-BE49-F238E27FC236}">
                  <a16:creationId xmlns:a16="http://schemas.microsoft.com/office/drawing/2014/main" id="{1BD9A92C-55D5-40C0-AEDC-BBBF426245B1}"/>
                </a:ext>
              </a:extLst>
            </p:cNvPr>
            <p:cNvGrpSpPr/>
            <p:nvPr/>
          </p:nvGrpSpPr>
          <p:grpSpPr>
            <a:xfrm>
              <a:off x="0" y="0"/>
              <a:ext cx="9144000" cy="6858000"/>
              <a:chOff x="0" y="0"/>
              <a:chExt cx="9144000" cy="6858000"/>
            </a:xfrm>
          </p:grpSpPr>
          <p:grpSp>
            <p:nvGrpSpPr>
              <p:cNvPr id="5" name="Group 4">
                <a:extLst>
                  <a:ext uri="{FF2B5EF4-FFF2-40B4-BE49-F238E27FC236}">
                    <a16:creationId xmlns:a16="http://schemas.microsoft.com/office/drawing/2014/main" id="{72B815C0-C943-438C-B667-563C7307630D}"/>
                  </a:ext>
                </a:extLst>
              </p:cNvPr>
              <p:cNvGrpSpPr/>
              <p:nvPr/>
            </p:nvGrpSpPr>
            <p:grpSpPr>
              <a:xfrm>
                <a:off x="0" y="0"/>
                <a:ext cx="9144000" cy="6858000"/>
                <a:chOff x="0" y="0"/>
                <a:chExt cx="9144000" cy="6858000"/>
              </a:xfrm>
            </p:grpSpPr>
            <p:pic>
              <p:nvPicPr>
                <p:cNvPr id="2" name="Picture 1">
                  <a:extLst>
                    <a:ext uri="{FF2B5EF4-FFF2-40B4-BE49-F238E27FC236}">
                      <a16:creationId xmlns:a16="http://schemas.microsoft.com/office/drawing/2014/main" id="{FD6FD96E-9C02-476F-B3FA-00731C7B5A45}"/>
                    </a:ext>
                  </a:extLst>
                </p:cNvPr>
                <p:cNvPicPr>
                  <a:picLocks noChangeAspect="1"/>
                </p:cNvPicPr>
                <p:nvPr/>
              </p:nvPicPr>
              <p:blipFill rotWithShape="1">
                <a:blip r:embed="rId2"/>
                <a:srcRect t="8207" b="27778"/>
                <a:stretch/>
              </p:blipFill>
              <p:spPr>
                <a:xfrm>
                  <a:off x="0" y="0"/>
                  <a:ext cx="9144000" cy="6858000"/>
                </a:xfrm>
                <a:prstGeom prst="rect">
                  <a:avLst/>
                </a:prstGeom>
              </p:spPr>
            </p:pic>
            <p:pic>
              <p:nvPicPr>
                <p:cNvPr id="3" name="Picture 2">
                  <a:extLst>
                    <a:ext uri="{FF2B5EF4-FFF2-40B4-BE49-F238E27FC236}">
                      <a16:creationId xmlns:a16="http://schemas.microsoft.com/office/drawing/2014/main" id="{6F91B62E-D4A6-43DB-BEBD-5A731092C3A4}"/>
                    </a:ext>
                  </a:extLst>
                </p:cNvPr>
                <p:cNvPicPr>
                  <a:picLocks noChangeAspect="1"/>
                </p:cNvPicPr>
                <p:nvPr/>
              </p:nvPicPr>
              <p:blipFill rotWithShape="1">
                <a:blip r:embed="rId2"/>
                <a:srcRect l="57811" t="57778"/>
                <a:stretch/>
              </p:blipFill>
              <p:spPr>
                <a:xfrm>
                  <a:off x="5286203" y="2334722"/>
                  <a:ext cx="3857797" cy="4523278"/>
                </a:xfrm>
                <a:prstGeom prst="rect">
                  <a:avLst/>
                </a:prstGeom>
              </p:spPr>
            </p:pic>
          </p:grpSp>
          <p:pic>
            <p:nvPicPr>
              <p:cNvPr id="4" name="Picture 3">
                <a:extLst>
                  <a:ext uri="{FF2B5EF4-FFF2-40B4-BE49-F238E27FC236}">
                    <a16:creationId xmlns:a16="http://schemas.microsoft.com/office/drawing/2014/main" id="{EE8C4BAF-3509-48E4-93AD-DFB0C3D3F829}"/>
                  </a:ext>
                </a:extLst>
              </p:cNvPr>
              <p:cNvPicPr>
                <a:picLocks noChangeAspect="1"/>
              </p:cNvPicPr>
              <p:nvPr/>
            </p:nvPicPr>
            <p:blipFill rotWithShape="1">
              <a:blip r:embed="rId3"/>
              <a:srcRect l="30861" t="83735" r="39793" b="10724"/>
              <a:stretch/>
            </p:blipFill>
            <p:spPr>
              <a:xfrm>
                <a:off x="1066800" y="1627632"/>
                <a:ext cx="1152144" cy="172776"/>
              </a:xfrm>
              <a:prstGeom prst="rect">
                <a:avLst/>
              </a:prstGeom>
            </p:spPr>
          </p:pic>
        </p:grpSp>
        <p:pic>
          <p:nvPicPr>
            <p:cNvPr id="7" name="Picture 6">
              <a:extLst>
                <a:ext uri="{FF2B5EF4-FFF2-40B4-BE49-F238E27FC236}">
                  <a16:creationId xmlns:a16="http://schemas.microsoft.com/office/drawing/2014/main" id="{4768D70C-18DB-45EC-8553-B1F368E3C10E}"/>
                </a:ext>
              </a:extLst>
            </p:cNvPr>
            <p:cNvPicPr>
              <a:picLocks noChangeAspect="1"/>
            </p:cNvPicPr>
            <p:nvPr/>
          </p:nvPicPr>
          <p:blipFill rotWithShape="1">
            <a:blip r:embed="rId4"/>
            <a:srcRect l="63334" t="31096" r="18333" b="58592"/>
            <a:stretch/>
          </p:blipFill>
          <p:spPr>
            <a:xfrm>
              <a:off x="3855720" y="54864"/>
              <a:ext cx="1325880" cy="361605"/>
            </a:xfrm>
            <a:prstGeom prst="rect">
              <a:avLst/>
            </a:prstGeom>
          </p:spPr>
        </p:pic>
      </p:grpSp>
      <p:pic>
        <p:nvPicPr>
          <p:cNvPr id="9" name="Picture 8">
            <a:extLst>
              <a:ext uri="{FF2B5EF4-FFF2-40B4-BE49-F238E27FC236}">
                <a16:creationId xmlns:a16="http://schemas.microsoft.com/office/drawing/2014/main" id="{E99073EC-9207-4A83-A4BD-486A6867AC58}"/>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00400" y="3886200"/>
            <a:ext cx="1853442" cy="1405818"/>
          </a:xfrm>
          <a:prstGeom prst="rect">
            <a:avLst/>
          </a:prstGeom>
        </p:spPr>
      </p:pic>
    </p:spTree>
    <p:extLst>
      <p:ext uri="{BB962C8B-B14F-4D97-AF65-F5344CB8AC3E}">
        <p14:creationId xmlns:p14="http://schemas.microsoft.com/office/powerpoint/2010/main" val="1993959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42DAB7-2CBB-4C41-9E79-EB242B6DC519}"/>
              </a:ext>
            </a:extLst>
          </p:cNvPr>
          <p:cNvPicPr>
            <a:picLocks noChangeAspect="1"/>
          </p:cNvPicPr>
          <p:nvPr/>
        </p:nvPicPr>
        <p:blipFill rotWithShape="1">
          <a:blip r:embed="rId2"/>
          <a:srcRect l="29540" t="11100" r="27075" b="3345"/>
          <a:stretch/>
        </p:blipFill>
        <p:spPr>
          <a:xfrm>
            <a:off x="182880" y="182880"/>
            <a:ext cx="5913120" cy="6492240"/>
          </a:xfrm>
          <a:prstGeom prst="rect">
            <a:avLst/>
          </a:prstGeom>
          <a:ln w="152400">
            <a:solidFill>
              <a:srgbClr val="FFFF99"/>
            </a:solidFill>
            <a:miter lim="800000"/>
          </a:ln>
        </p:spPr>
      </p:pic>
      <p:pic>
        <p:nvPicPr>
          <p:cNvPr id="6" name="Picture 5">
            <a:extLst>
              <a:ext uri="{FF2B5EF4-FFF2-40B4-BE49-F238E27FC236}">
                <a16:creationId xmlns:a16="http://schemas.microsoft.com/office/drawing/2014/main" id="{A14C216D-277E-422B-BBD8-BA91C48EC911}"/>
              </a:ext>
            </a:extLst>
          </p:cNvPr>
          <p:cNvPicPr>
            <a:picLocks/>
          </p:cNvPicPr>
          <p:nvPr/>
        </p:nvPicPr>
        <p:blipFill rotWithShape="1">
          <a:blip r:embed="rId3"/>
          <a:srcRect l="20498" t="17687" r="44471" b="6819"/>
          <a:stretch/>
        </p:blipFill>
        <p:spPr>
          <a:xfrm>
            <a:off x="6172200" y="182880"/>
            <a:ext cx="2790408" cy="6492240"/>
          </a:xfrm>
          <a:prstGeom prst="rect">
            <a:avLst/>
          </a:prstGeom>
          <a:ln w="152400">
            <a:solidFill>
              <a:srgbClr val="FFFF99"/>
            </a:solidFill>
            <a:miter lim="800000"/>
          </a:ln>
        </p:spPr>
      </p:pic>
      <p:pic>
        <p:nvPicPr>
          <p:cNvPr id="9" name="Picture 8">
            <a:extLst>
              <a:ext uri="{FF2B5EF4-FFF2-40B4-BE49-F238E27FC236}">
                <a16:creationId xmlns:a16="http://schemas.microsoft.com/office/drawing/2014/main" id="{6F050603-3951-4CFA-8953-11AB504CFE31}"/>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810000" y="2071649"/>
            <a:ext cx="1752600" cy="1703528"/>
          </a:xfrm>
          <a:prstGeom prst="rect">
            <a:avLst/>
          </a:prstGeom>
        </p:spPr>
      </p:pic>
      <p:pic>
        <p:nvPicPr>
          <p:cNvPr id="12" name="Picture 11">
            <a:extLst>
              <a:ext uri="{FF2B5EF4-FFF2-40B4-BE49-F238E27FC236}">
                <a16:creationId xmlns:a16="http://schemas.microsoft.com/office/drawing/2014/main" id="{9888941E-0761-4448-B71E-C462D6DC5D47}"/>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rot="10800000">
            <a:off x="3810000" y="4087672"/>
            <a:ext cx="1752600" cy="1703528"/>
          </a:xfrm>
          <a:prstGeom prst="rect">
            <a:avLst/>
          </a:prstGeom>
        </p:spPr>
      </p:pic>
    </p:spTree>
    <p:extLst>
      <p:ext uri="{BB962C8B-B14F-4D97-AF65-F5344CB8AC3E}">
        <p14:creationId xmlns:p14="http://schemas.microsoft.com/office/powerpoint/2010/main" val="3588932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822960"/>
            <a:ext cx="9144000" cy="5211618"/>
          </a:xfrm>
          <a:prstGeom prst="rect">
            <a:avLst/>
          </a:prstGeom>
        </p:spPr>
      </p:pic>
      <p:sp>
        <p:nvSpPr>
          <p:cNvPr id="3" name="WordArt 3"/>
          <p:cNvSpPr>
            <a:spLocks noChangeArrowheads="1" noChangeShapeType="1" noTextEdit="1"/>
          </p:cNvSpPr>
          <p:nvPr/>
        </p:nvSpPr>
        <p:spPr bwMode="auto">
          <a:xfrm>
            <a:off x="1143000" y="1295400"/>
            <a:ext cx="6934200" cy="4495800"/>
          </a:xfrm>
          <a:prstGeom prst="rect">
            <a:avLst/>
          </a:prstGeom>
        </p:spPr>
        <p:txBody>
          <a:bodyPr wrap="none" fromWordArt="1">
            <a:prstTxWarp prst="textSlantUp">
              <a:avLst>
                <a:gd name="adj" fmla="val 14505"/>
              </a:avLst>
            </a:prstTxWarp>
          </a:bodyPr>
          <a:lstStyle/>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a:rPr>
              <a:t>The circle did move</a:t>
            </a:r>
          </a:p>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a:rPr>
              <a:t>across the screen,</a:t>
            </a:r>
          </a:p>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a:rPr>
              <a:t>but it happened </a:t>
            </a:r>
          </a:p>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a:rPr>
              <a:t>so fast your eyes</a:t>
            </a:r>
          </a:p>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a:rPr>
              <a:t>did not have </a:t>
            </a:r>
          </a:p>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a:rPr>
              <a:t>a chance to see it.</a:t>
            </a:r>
          </a:p>
        </p:txBody>
      </p:sp>
      <p:sp>
        <p:nvSpPr>
          <p:cNvPr id="7" name="Rectangle 2">
            <a:extLst>
              <a:ext uri="{FF2B5EF4-FFF2-40B4-BE49-F238E27FC236}">
                <a16:creationId xmlns:a16="http://schemas.microsoft.com/office/drawing/2014/main" id="{9249F879-05A0-4931-9CA3-E8E7DFEDB617}"/>
              </a:ext>
            </a:extLst>
          </p:cNvPr>
          <p:cNvSpPr>
            <a:spLocks noGrp="1" noChangeArrowheads="1"/>
          </p:cNvSpPr>
          <p:nvPr>
            <p:ph type="title"/>
          </p:nvPr>
        </p:nvSpPr>
        <p:spPr>
          <a:xfrm>
            <a:off x="0" y="-4763"/>
            <a:ext cx="9144000" cy="827723"/>
          </a:xfrm>
        </p:spPr>
        <p:txBody>
          <a:bodyPr/>
          <a:lstStyle/>
          <a:p>
            <a:pPr eaLnBrk="1" hangingPunct="1"/>
            <a:r>
              <a:rPr lang="en-US" sz="4800" dirty="0">
                <a:solidFill>
                  <a:schemeClr val="bg1"/>
                </a:solidFill>
                <a:latin typeface="Arial Black" pitchFamily="34" charset="0"/>
              </a:rPr>
              <a:t>Windows PC Output:</a:t>
            </a:r>
          </a:p>
        </p:txBody>
      </p:sp>
    </p:spTree>
    <p:extLst>
      <p:ext uri="{BB962C8B-B14F-4D97-AF65-F5344CB8AC3E}">
        <p14:creationId xmlns:p14="http://schemas.microsoft.com/office/powerpoint/2010/main" val="34199460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1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3688F02-5705-4D0F-8C7B-B1E3C19FB05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822959"/>
            <a:ext cx="9144000" cy="5211618"/>
          </a:xfrm>
          <a:prstGeom prst="rect">
            <a:avLst/>
          </a:prstGeom>
          <a:noFill/>
          <a:ln>
            <a:noFill/>
          </a:ln>
        </p:spPr>
      </p:pic>
      <p:sp>
        <p:nvSpPr>
          <p:cNvPr id="7" name="Rectangle 2">
            <a:extLst>
              <a:ext uri="{FF2B5EF4-FFF2-40B4-BE49-F238E27FC236}">
                <a16:creationId xmlns:a16="http://schemas.microsoft.com/office/drawing/2014/main" id="{05511C4F-E2B3-4FAA-BD6A-5542944C21B6}"/>
              </a:ext>
            </a:extLst>
          </p:cNvPr>
          <p:cNvSpPr>
            <a:spLocks noGrp="1" noChangeArrowheads="1"/>
          </p:cNvSpPr>
          <p:nvPr>
            <p:ph type="title"/>
          </p:nvPr>
        </p:nvSpPr>
        <p:spPr>
          <a:xfrm>
            <a:off x="0" y="-4763"/>
            <a:ext cx="9144000" cy="827723"/>
          </a:xfrm>
        </p:spPr>
        <p:txBody>
          <a:bodyPr/>
          <a:lstStyle/>
          <a:p>
            <a:pPr eaLnBrk="1" hangingPunct="1"/>
            <a:r>
              <a:rPr lang="en-US" sz="4800" dirty="0">
                <a:solidFill>
                  <a:schemeClr val="bg1"/>
                </a:solidFill>
                <a:latin typeface="Arial Black" pitchFamily="34" charset="0"/>
              </a:rPr>
              <a:t>Mac Output:</a:t>
            </a:r>
          </a:p>
        </p:txBody>
      </p:sp>
      <p:sp>
        <p:nvSpPr>
          <p:cNvPr id="8" name="WordArt 3">
            <a:extLst>
              <a:ext uri="{FF2B5EF4-FFF2-40B4-BE49-F238E27FC236}">
                <a16:creationId xmlns:a16="http://schemas.microsoft.com/office/drawing/2014/main" id="{985B968B-FACD-4468-87B4-1A758A000336}"/>
              </a:ext>
            </a:extLst>
          </p:cNvPr>
          <p:cNvSpPr>
            <a:spLocks noChangeArrowheads="1" noChangeShapeType="1" noTextEdit="1"/>
          </p:cNvSpPr>
          <p:nvPr/>
        </p:nvSpPr>
        <p:spPr bwMode="auto">
          <a:xfrm>
            <a:off x="1143000" y="4572000"/>
            <a:ext cx="6934200" cy="1219200"/>
          </a:xfrm>
          <a:prstGeom prst="rect">
            <a:avLst/>
          </a:prstGeom>
        </p:spPr>
        <p:txBody>
          <a:bodyPr wrap="none" fromWordArt="1">
            <a:prstTxWarp prst="textSlantUp">
              <a:avLst>
                <a:gd name="adj" fmla="val 14505"/>
              </a:avLst>
            </a:prstTxWarp>
          </a:bodyPr>
          <a:lstStyle/>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a:rPr>
              <a:t>On a Mac, the circles</a:t>
            </a:r>
          </a:p>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a:rPr>
              <a:t>are not completely erased.</a:t>
            </a:r>
          </a:p>
        </p:txBody>
      </p:sp>
    </p:spTree>
    <p:extLst>
      <p:ext uri="{BB962C8B-B14F-4D97-AF65-F5344CB8AC3E}">
        <p14:creationId xmlns:p14="http://schemas.microsoft.com/office/powerpoint/2010/main" val="1485999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3D9A55-64F6-4CDD-9F40-CCA195C74801}"/>
              </a:ext>
            </a:extLst>
          </p:cNvPr>
          <p:cNvPicPr>
            <a:picLocks noChangeAspect="1"/>
          </p:cNvPicPr>
          <p:nvPr/>
        </p:nvPicPr>
        <p:blipFill rotWithShape="1">
          <a:blip r:embed="rId2"/>
          <a:srcRect l="30793" t="11870" r="32150" b="2944"/>
          <a:stretch/>
        </p:blipFill>
        <p:spPr>
          <a:xfrm>
            <a:off x="182880" y="182880"/>
            <a:ext cx="5644764" cy="6492240"/>
          </a:xfrm>
          <a:prstGeom prst="rect">
            <a:avLst/>
          </a:prstGeom>
          <a:ln w="152400">
            <a:solidFill>
              <a:srgbClr val="FFFF99"/>
            </a:solidFill>
            <a:miter lim="800000"/>
          </a:ln>
        </p:spPr>
      </p:pic>
      <p:pic>
        <p:nvPicPr>
          <p:cNvPr id="3" name="Picture 2">
            <a:extLst>
              <a:ext uri="{FF2B5EF4-FFF2-40B4-BE49-F238E27FC236}">
                <a16:creationId xmlns:a16="http://schemas.microsoft.com/office/drawing/2014/main" id="{DA21CC2A-4A52-4577-B185-A054B4FA32FF}"/>
              </a:ext>
            </a:extLst>
          </p:cNvPr>
          <p:cNvPicPr>
            <a:picLocks noChangeAspect="1"/>
          </p:cNvPicPr>
          <p:nvPr/>
        </p:nvPicPr>
        <p:blipFill rotWithShape="1">
          <a:blip r:embed="rId3"/>
          <a:srcRect l="21946" t="11404" r="52500" b="3700"/>
          <a:stretch/>
        </p:blipFill>
        <p:spPr>
          <a:xfrm>
            <a:off x="3172970" y="1703939"/>
            <a:ext cx="2654674" cy="4971182"/>
          </a:xfrm>
          <a:prstGeom prst="rect">
            <a:avLst/>
          </a:prstGeom>
          <a:ln w="152400">
            <a:solidFill>
              <a:srgbClr val="FFFF99"/>
            </a:solidFill>
            <a:miter lim="800000"/>
          </a:ln>
        </p:spPr>
      </p:pic>
      <p:pic>
        <p:nvPicPr>
          <p:cNvPr id="5" name="Picture 4">
            <a:extLst>
              <a:ext uri="{FF2B5EF4-FFF2-40B4-BE49-F238E27FC236}">
                <a16:creationId xmlns:a16="http://schemas.microsoft.com/office/drawing/2014/main" id="{0741F4E6-AC4E-42BD-9E1B-0A73C109C0C7}"/>
              </a:ext>
            </a:extLst>
          </p:cNvPr>
          <p:cNvPicPr>
            <a:picLocks noChangeAspect="1"/>
          </p:cNvPicPr>
          <p:nvPr/>
        </p:nvPicPr>
        <p:blipFill rotWithShape="1">
          <a:blip r:embed="rId4"/>
          <a:srcRect l="20547" t="9355" r="50000" b="18890"/>
          <a:stretch/>
        </p:blipFill>
        <p:spPr>
          <a:xfrm>
            <a:off x="5971032" y="182881"/>
            <a:ext cx="2991640" cy="6492240"/>
          </a:xfrm>
          <a:prstGeom prst="rect">
            <a:avLst/>
          </a:prstGeom>
          <a:ln w="152400">
            <a:solidFill>
              <a:srgbClr val="FFFF99"/>
            </a:solidFill>
            <a:miter lim="800000"/>
          </a:ln>
        </p:spPr>
      </p:pic>
    </p:spTree>
    <p:extLst>
      <p:ext uri="{BB962C8B-B14F-4D97-AF65-F5344CB8AC3E}">
        <p14:creationId xmlns:p14="http://schemas.microsoft.com/office/powerpoint/2010/main" val="115768764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16518</TotalTime>
  <Words>401</Words>
  <Application>Microsoft Office PowerPoint</Application>
  <PresentationFormat>On-screen Show (4:3)</PresentationFormat>
  <Paragraphs>59</Paragraphs>
  <Slides>56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Arial</vt:lpstr>
      <vt:lpstr>Arial Black</vt:lpstr>
      <vt:lpstr>Calibri</vt:lpstr>
      <vt:lpstr>Impact</vt:lpstr>
      <vt:lpstr>Rockwell Extra Bold</vt:lpstr>
      <vt:lpstr>Default Design</vt:lpstr>
      <vt:lpstr>PowerPoint Presentation</vt:lpstr>
      <vt:lpstr>PowerPoint Presentation</vt:lpstr>
      <vt:lpstr>PowerPoint Presentation</vt:lpstr>
      <vt:lpstr>PowerPoint Presentation</vt:lpstr>
      <vt:lpstr>PowerPoint Presentation</vt:lpstr>
      <vt:lpstr>PowerPoint Presentation</vt:lpstr>
      <vt:lpstr>Windows PC Output:</vt:lpstr>
      <vt:lpstr>Mac Output: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Program Note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Draw-And-Redraw Animation  Step-By-Step Review</vt:lpstr>
      <vt:lpstr>PowerPoint Presentation</vt:lpstr>
      <vt:lpstr>Programming Knowledge Never Becomes Obsolete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Leon Schram</Manager>
  <Company>BHS-RISD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Exposure Java Slides</dc:title>
  <dc:subject>APCS1</dc:subject>
  <dc:creator>John Schram</dc:creator>
  <cp:lastModifiedBy>Schram, John</cp:lastModifiedBy>
  <cp:revision>1384</cp:revision>
  <dcterms:created xsi:type="dcterms:W3CDTF">2003-07-04T03:08:29Z</dcterms:created>
  <dcterms:modified xsi:type="dcterms:W3CDTF">2021-05-21T18:26:56Z</dcterms:modified>
</cp:coreProperties>
</file>